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bold r:id="rId24"/>
      <p:boldItalic r:id="rId25"/>
    </p:embeddedFont>
    <p:embeddedFont>
      <p:font typeface="Nunito Sans Black"/>
      <p:bold r:id="rId26"/>
      <p:boldItalic r:id="rId27"/>
    </p:embeddedFont>
    <p:embeddedFont>
      <p:font typeface="Nunito Sans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gPTVusyXMfDivHxhl1fNGV4kQv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bold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ansBlack-bold.fntdata"/><Relationship Id="rId25" Type="http://schemas.openxmlformats.org/officeDocument/2006/relationships/font" Target="fonts/Lato-boldItalic.fntdata"/><Relationship Id="rId28" Type="http://schemas.openxmlformats.org/officeDocument/2006/relationships/font" Target="fonts/NunitoSans-bold.fntdata"/><Relationship Id="rId27" Type="http://schemas.openxmlformats.org/officeDocument/2006/relationships/font" Target="fonts/NunitoSans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6" Type="http://schemas.openxmlformats.org/officeDocument/2006/relationships/image" Target="../media/image54.png"/><Relationship Id="rId7" Type="http://schemas.openxmlformats.org/officeDocument/2006/relationships/image" Target="../media/image4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40.jpg"/><Relationship Id="rId6" Type="http://schemas.openxmlformats.org/officeDocument/2006/relationships/image" Target="../media/image39.jpg"/><Relationship Id="rId7" Type="http://schemas.openxmlformats.org/officeDocument/2006/relationships/image" Target="../media/image4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61.jpg"/><Relationship Id="rId6" Type="http://schemas.openxmlformats.org/officeDocument/2006/relationships/image" Target="../media/image56.jpg"/><Relationship Id="rId7" Type="http://schemas.openxmlformats.org/officeDocument/2006/relationships/image" Target="../media/image4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46.jpg"/><Relationship Id="rId6" Type="http://schemas.openxmlformats.org/officeDocument/2006/relationships/image" Target="../media/image64.jpg"/><Relationship Id="rId7" Type="http://schemas.openxmlformats.org/officeDocument/2006/relationships/image" Target="../media/image50.jpg"/><Relationship Id="rId8" Type="http://schemas.openxmlformats.org/officeDocument/2006/relationships/image" Target="../media/image6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jpg"/><Relationship Id="rId4" Type="http://schemas.openxmlformats.org/officeDocument/2006/relationships/image" Target="../media/image66.jp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58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5" Type="http://schemas.openxmlformats.org/officeDocument/2006/relationships/image" Target="../media/image10.jpg"/><Relationship Id="rId6" Type="http://schemas.openxmlformats.org/officeDocument/2006/relationships/image" Target="../media/image23.jpg"/><Relationship Id="rId7" Type="http://schemas.openxmlformats.org/officeDocument/2006/relationships/image" Target="../media/image8.jpg"/><Relationship Id="rId8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3.jp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5.jpg"/><Relationship Id="rId10" Type="http://schemas.openxmlformats.org/officeDocument/2006/relationships/image" Target="../media/image24.png"/><Relationship Id="rId9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9.jp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10" Type="http://schemas.openxmlformats.org/officeDocument/2006/relationships/image" Target="../media/image29.png"/><Relationship Id="rId9" Type="http://schemas.openxmlformats.org/officeDocument/2006/relationships/image" Target="../media/image18.jpg"/><Relationship Id="rId5" Type="http://schemas.openxmlformats.org/officeDocument/2006/relationships/image" Target="../media/image13.jpg"/><Relationship Id="rId6" Type="http://schemas.openxmlformats.org/officeDocument/2006/relationships/image" Target="../media/image26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Relationship Id="rId5" Type="http://schemas.openxmlformats.org/officeDocument/2006/relationships/image" Target="../media/image5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11" Type="http://schemas.openxmlformats.org/officeDocument/2006/relationships/image" Target="../media/image57.png"/><Relationship Id="rId10" Type="http://schemas.openxmlformats.org/officeDocument/2006/relationships/image" Target="../media/image49.png"/><Relationship Id="rId12" Type="http://schemas.openxmlformats.org/officeDocument/2006/relationships/image" Target="../media/image24.png"/><Relationship Id="rId9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60.png"/><Relationship Id="rId7" Type="http://schemas.openxmlformats.org/officeDocument/2006/relationships/image" Target="../media/image27.png"/><Relationship Id="rId8" Type="http://schemas.openxmlformats.org/officeDocument/2006/relationships/image" Target="../media/image5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52.png"/><Relationship Id="rId9" Type="http://schemas.openxmlformats.org/officeDocument/2006/relationships/image" Target="../media/image24.png"/><Relationship Id="rId5" Type="http://schemas.openxmlformats.org/officeDocument/2006/relationships/image" Target="../media/image47.jpg"/><Relationship Id="rId6" Type="http://schemas.openxmlformats.org/officeDocument/2006/relationships/image" Target="../media/image63.jpg"/><Relationship Id="rId7" Type="http://schemas.openxmlformats.org/officeDocument/2006/relationships/image" Target="../media/image43.jpg"/><Relationship Id="rId8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5000" l="0" r="0" t="50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1028700" y="1028700"/>
            <a:ext cx="16230600" cy="8229600"/>
          </a:xfrm>
          <a:custGeom>
            <a:rect b="b" l="l" r="r" t="t"/>
            <a:pathLst>
              <a:path extrusionOk="0"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-11628" l="0" r="0" t="-11629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1981200" y="4005248"/>
            <a:ext cx="14325600" cy="204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998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385 MILLION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/>
          <p:nvPr/>
        </p:nvSpPr>
        <p:spPr>
          <a:xfrm>
            <a:off x="-232086" y="6715846"/>
            <a:ext cx="18520086" cy="5123008"/>
          </a:xfrm>
          <a:custGeom>
            <a:rect b="b" l="l" r="r" t="t"/>
            <a:pathLst>
              <a:path extrusionOk="0" h="5123008" w="18520086">
                <a:moveTo>
                  <a:pt x="0" y="0"/>
                </a:moveTo>
                <a:lnTo>
                  <a:pt x="18520086" y="0"/>
                </a:lnTo>
                <a:lnTo>
                  <a:pt x="18520086" y="5123008"/>
                </a:lnTo>
                <a:lnTo>
                  <a:pt x="0" y="512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-24684" l="0" r="-242" t="-12176"/>
            </a:stretch>
          </a:blipFill>
          <a:ln>
            <a:noFill/>
          </a:ln>
        </p:spPr>
      </p:sp>
      <p:sp>
        <p:nvSpPr>
          <p:cNvPr id="236" name="Google Shape;236;p10"/>
          <p:cNvSpPr txBox="1"/>
          <p:nvPr/>
        </p:nvSpPr>
        <p:spPr>
          <a:xfrm>
            <a:off x="1028700" y="1513681"/>
            <a:ext cx="8115300" cy="103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4141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Marketing</a:t>
            </a:r>
            <a:endParaRPr/>
          </a:p>
        </p:txBody>
      </p:sp>
      <p:sp>
        <p:nvSpPr>
          <p:cNvPr id="237" name="Google Shape;237;p10"/>
          <p:cNvSpPr/>
          <p:nvPr/>
        </p:nvSpPr>
        <p:spPr>
          <a:xfrm>
            <a:off x="1028700" y="4268546"/>
            <a:ext cx="2535045" cy="2787026"/>
          </a:xfrm>
          <a:custGeom>
            <a:rect b="b" l="l" r="r" t="t"/>
            <a:pathLst>
              <a:path extrusionOk="0" h="2604273" w="2368815">
                <a:moveTo>
                  <a:pt x="2244355" y="2604273"/>
                </a:moveTo>
                <a:lnTo>
                  <a:pt x="124460" y="2604273"/>
                </a:lnTo>
                <a:cubicBezTo>
                  <a:pt x="55880" y="2604273"/>
                  <a:pt x="0" y="2548393"/>
                  <a:pt x="0" y="247981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244355" y="0"/>
                </a:lnTo>
                <a:cubicBezTo>
                  <a:pt x="2312935" y="0"/>
                  <a:pt x="2368815" y="55880"/>
                  <a:pt x="2368815" y="124460"/>
                </a:cubicBezTo>
                <a:lnTo>
                  <a:pt x="2368815" y="2479814"/>
                </a:lnTo>
                <a:cubicBezTo>
                  <a:pt x="2368815" y="2548393"/>
                  <a:pt x="2312935" y="2604273"/>
                  <a:pt x="2244355" y="2604273"/>
                </a:cubicBezTo>
                <a:close/>
              </a:path>
            </a:pathLst>
          </a:custGeom>
          <a:solidFill>
            <a:srgbClr val="4873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"/>
          <p:cNvSpPr/>
          <p:nvPr/>
        </p:nvSpPr>
        <p:spPr>
          <a:xfrm>
            <a:off x="3034534" y="3398546"/>
            <a:ext cx="1452555" cy="145906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29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10"/>
          <p:cNvCxnSpPr/>
          <p:nvPr/>
        </p:nvCxnSpPr>
        <p:spPr>
          <a:xfrm rot="10800000">
            <a:off x="3760812" y="3842325"/>
            <a:ext cx="0" cy="571508"/>
          </a:xfrm>
          <a:prstGeom prst="straightConnector1">
            <a:avLst/>
          </a:prstGeom>
          <a:noFill/>
          <a:ln cap="rnd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0" name="Google Shape;240;p10"/>
          <p:cNvSpPr txBox="1"/>
          <p:nvPr/>
        </p:nvSpPr>
        <p:spPr>
          <a:xfrm>
            <a:off x="4207073" y="4450264"/>
            <a:ext cx="308948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4141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20%</a:t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>
            <a:off x="1294933" y="4752138"/>
            <a:ext cx="2002579" cy="1819843"/>
          </a:xfrm>
          <a:custGeom>
            <a:rect b="b" l="l" r="r" t="t"/>
            <a:pathLst>
              <a:path extrusionOk="0" h="1819843" w="2002579">
                <a:moveTo>
                  <a:pt x="0" y="0"/>
                </a:moveTo>
                <a:lnTo>
                  <a:pt x="2002579" y="0"/>
                </a:lnTo>
                <a:lnTo>
                  <a:pt x="2002579" y="1819843"/>
                </a:lnTo>
                <a:lnTo>
                  <a:pt x="0" y="1819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10"/>
          <p:cNvSpPr txBox="1"/>
          <p:nvPr/>
        </p:nvSpPr>
        <p:spPr>
          <a:xfrm>
            <a:off x="4207073" y="6107614"/>
            <a:ext cx="5109843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75A928"/>
                </a:solidFill>
                <a:latin typeface="Nunito Sans"/>
                <a:ea typeface="Nunito Sans"/>
                <a:cs typeface="Nunito Sans"/>
                <a:sym typeface="Nunito Sans"/>
              </a:rPr>
              <a:t>Expected Savings</a:t>
            </a:r>
            <a:endParaRPr/>
          </a:p>
        </p:txBody>
      </p:sp>
      <p:sp>
        <p:nvSpPr>
          <p:cNvPr id="243" name="Google Shape;243;p10"/>
          <p:cNvSpPr/>
          <p:nvPr/>
        </p:nvSpPr>
        <p:spPr>
          <a:xfrm>
            <a:off x="-664477" y="-1370124"/>
            <a:ext cx="7133784" cy="8442348"/>
          </a:xfrm>
          <a:custGeom>
            <a:rect b="b" l="l" r="r" t="t"/>
            <a:pathLst>
              <a:path extrusionOk="0"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10"/>
          <p:cNvSpPr/>
          <p:nvPr/>
        </p:nvSpPr>
        <p:spPr>
          <a:xfrm>
            <a:off x="10886775" y="1722097"/>
            <a:ext cx="5850414" cy="4811966"/>
          </a:xfrm>
          <a:custGeom>
            <a:rect b="b" l="l" r="r" t="t"/>
            <a:pathLst>
              <a:path extrusionOk="0" h="4811966" w="5850414">
                <a:moveTo>
                  <a:pt x="0" y="0"/>
                </a:moveTo>
                <a:lnTo>
                  <a:pt x="5850414" y="0"/>
                </a:lnTo>
                <a:lnTo>
                  <a:pt x="5850414" y="4811965"/>
                </a:lnTo>
                <a:lnTo>
                  <a:pt x="0" y="4811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10"/>
          <p:cNvSpPr/>
          <p:nvPr/>
        </p:nvSpPr>
        <p:spPr>
          <a:xfrm>
            <a:off x="7706135" y="3833849"/>
            <a:ext cx="5376328" cy="5257671"/>
          </a:xfrm>
          <a:custGeom>
            <a:rect b="b" l="l" r="r" t="t"/>
            <a:pathLst>
              <a:path extrusionOk="0" h="4726940" w="4833620">
                <a:moveTo>
                  <a:pt x="3416300" y="4662170"/>
                </a:moveTo>
                <a:cubicBezTo>
                  <a:pt x="3388360" y="4669790"/>
                  <a:pt x="3366770" y="4679950"/>
                  <a:pt x="3345180" y="4682490"/>
                </a:cubicBezTo>
                <a:cubicBezTo>
                  <a:pt x="3223260" y="4692650"/>
                  <a:pt x="3102610" y="4702810"/>
                  <a:pt x="2980690" y="4711700"/>
                </a:cubicBezTo>
                <a:cubicBezTo>
                  <a:pt x="2918460" y="4715510"/>
                  <a:pt x="2856230" y="4719320"/>
                  <a:pt x="2794000" y="4720590"/>
                </a:cubicBezTo>
                <a:cubicBezTo>
                  <a:pt x="2726690" y="4723130"/>
                  <a:pt x="2659380" y="4726940"/>
                  <a:pt x="2593340" y="4724400"/>
                </a:cubicBezTo>
                <a:cubicBezTo>
                  <a:pt x="2529840" y="4723130"/>
                  <a:pt x="2466340" y="4719320"/>
                  <a:pt x="2405380" y="4707890"/>
                </a:cubicBezTo>
                <a:cubicBezTo>
                  <a:pt x="2326640" y="4693920"/>
                  <a:pt x="2246630" y="4693920"/>
                  <a:pt x="2169160" y="4681220"/>
                </a:cubicBezTo>
                <a:cubicBezTo>
                  <a:pt x="1967230" y="4648200"/>
                  <a:pt x="1761490" y="4657090"/>
                  <a:pt x="1558290" y="4643120"/>
                </a:cubicBezTo>
                <a:cubicBezTo>
                  <a:pt x="1443990" y="4635500"/>
                  <a:pt x="1329690" y="4617720"/>
                  <a:pt x="1215390" y="4602480"/>
                </a:cubicBezTo>
                <a:cubicBezTo>
                  <a:pt x="1085850" y="4585970"/>
                  <a:pt x="956310" y="4566920"/>
                  <a:pt x="825500" y="4549140"/>
                </a:cubicBezTo>
                <a:cubicBezTo>
                  <a:pt x="730250" y="4536440"/>
                  <a:pt x="633730" y="4523740"/>
                  <a:pt x="538480" y="4511040"/>
                </a:cubicBezTo>
                <a:cubicBezTo>
                  <a:pt x="535940" y="4511040"/>
                  <a:pt x="533400" y="4509770"/>
                  <a:pt x="530860" y="4509770"/>
                </a:cubicBezTo>
                <a:cubicBezTo>
                  <a:pt x="450850" y="4475479"/>
                  <a:pt x="365760" y="4448810"/>
                  <a:pt x="292100" y="4404360"/>
                </a:cubicBezTo>
                <a:cubicBezTo>
                  <a:pt x="167640" y="4328160"/>
                  <a:pt x="114300" y="4206240"/>
                  <a:pt x="109220" y="4062730"/>
                </a:cubicBezTo>
                <a:cubicBezTo>
                  <a:pt x="107950" y="4013200"/>
                  <a:pt x="101600" y="3964940"/>
                  <a:pt x="101600" y="3915410"/>
                </a:cubicBezTo>
                <a:cubicBezTo>
                  <a:pt x="102870" y="3846830"/>
                  <a:pt x="107950" y="3779520"/>
                  <a:pt x="111760" y="3712210"/>
                </a:cubicBezTo>
                <a:cubicBezTo>
                  <a:pt x="121920" y="3511550"/>
                  <a:pt x="127000" y="3310890"/>
                  <a:pt x="111760" y="3110230"/>
                </a:cubicBezTo>
                <a:cubicBezTo>
                  <a:pt x="97790" y="2929890"/>
                  <a:pt x="85090" y="2750820"/>
                  <a:pt x="71120" y="2570480"/>
                </a:cubicBezTo>
                <a:cubicBezTo>
                  <a:pt x="62230" y="2454910"/>
                  <a:pt x="50800" y="2340610"/>
                  <a:pt x="43180" y="2225040"/>
                </a:cubicBezTo>
                <a:cubicBezTo>
                  <a:pt x="38100" y="2148840"/>
                  <a:pt x="39370" y="2071370"/>
                  <a:pt x="34290" y="1995170"/>
                </a:cubicBezTo>
                <a:cubicBezTo>
                  <a:pt x="31750" y="1951990"/>
                  <a:pt x="17780" y="1910080"/>
                  <a:pt x="16510" y="1866900"/>
                </a:cubicBezTo>
                <a:cubicBezTo>
                  <a:pt x="11430" y="1762760"/>
                  <a:pt x="10160" y="1657350"/>
                  <a:pt x="7620" y="1551940"/>
                </a:cubicBezTo>
                <a:cubicBezTo>
                  <a:pt x="6350" y="1511300"/>
                  <a:pt x="0" y="1470660"/>
                  <a:pt x="1270" y="1430020"/>
                </a:cubicBezTo>
                <a:cubicBezTo>
                  <a:pt x="2540" y="1366520"/>
                  <a:pt x="10160" y="1303020"/>
                  <a:pt x="11430" y="1239520"/>
                </a:cubicBezTo>
                <a:cubicBezTo>
                  <a:pt x="12700" y="1165860"/>
                  <a:pt x="5080" y="1092200"/>
                  <a:pt x="7620" y="1019810"/>
                </a:cubicBezTo>
                <a:cubicBezTo>
                  <a:pt x="7620" y="949960"/>
                  <a:pt x="16510" y="881380"/>
                  <a:pt x="25400" y="811530"/>
                </a:cubicBezTo>
                <a:cubicBezTo>
                  <a:pt x="27940" y="787400"/>
                  <a:pt x="45720" y="765810"/>
                  <a:pt x="50800" y="741680"/>
                </a:cubicBezTo>
                <a:cubicBezTo>
                  <a:pt x="72390" y="622300"/>
                  <a:pt x="95250" y="502920"/>
                  <a:pt x="151130" y="392430"/>
                </a:cubicBezTo>
                <a:cubicBezTo>
                  <a:pt x="163830" y="368300"/>
                  <a:pt x="184150" y="346710"/>
                  <a:pt x="203200" y="327660"/>
                </a:cubicBezTo>
                <a:cubicBezTo>
                  <a:pt x="209550" y="321310"/>
                  <a:pt x="224790" y="325120"/>
                  <a:pt x="228600" y="325120"/>
                </a:cubicBezTo>
                <a:cubicBezTo>
                  <a:pt x="237490" y="308610"/>
                  <a:pt x="242570" y="292100"/>
                  <a:pt x="252730" y="284480"/>
                </a:cubicBezTo>
                <a:cubicBezTo>
                  <a:pt x="307340" y="242570"/>
                  <a:pt x="364490" y="212090"/>
                  <a:pt x="435610" y="204470"/>
                </a:cubicBezTo>
                <a:cubicBezTo>
                  <a:pt x="488950" y="198120"/>
                  <a:pt x="541020" y="175260"/>
                  <a:pt x="594360" y="162560"/>
                </a:cubicBezTo>
                <a:cubicBezTo>
                  <a:pt x="659130" y="147320"/>
                  <a:pt x="723900" y="129540"/>
                  <a:pt x="791210" y="120650"/>
                </a:cubicBezTo>
                <a:cubicBezTo>
                  <a:pt x="852170" y="113030"/>
                  <a:pt x="910590" y="96520"/>
                  <a:pt x="972820" y="91440"/>
                </a:cubicBezTo>
                <a:cubicBezTo>
                  <a:pt x="1036320" y="86360"/>
                  <a:pt x="1099820" y="71120"/>
                  <a:pt x="1164590" y="66040"/>
                </a:cubicBezTo>
                <a:cubicBezTo>
                  <a:pt x="1339850" y="53340"/>
                  <a:pt x="1516380" y="44450"/>
                  <a:pt x="1691640" y="34290"/>
                </a:cubicBezTo>
                <a:cubicBezTo>
                  <a:pt x="1734820" y="31750"/>
                  <a:pt x="1778000" y="34290"/>
                  <a:pt x="1821180" y="35560"/>
                </a:cubicBezTo>
                <a:cubicBezTo>
                  <a:pt x="1842770" y="36830"/>
                  <a:pt x="1864360" y="41910"/>
                  <a:pt x="1887220" y="44450"/>
                </a:cubicBezTo>
                <a:cubicBezTo>
                  <a:pt x="1897380" y="45720"/>
                  <a:pt x="1907540" y="41910"/>
                  <a:pt x="1917700" y="41910"/>
                </a:cubicBezTo>
                <a:cubicBezTo>
                  <a:pt x="1948180" y="41910"/>
                  <a:pt x="1979930" y="41910"/>
                  <a:pt x="2010410" y="40640"/>
                </a:cubicBezTo>
                <a:cubicBezTo>
                  <a:pt x="2068830" y="38100"/>
                  <a:pt x="2128520" y="31750"/>
                  <a:pt x="2186940" y="31750"/>
                </a:cubicBezTo>
                <a:cubicBezTo>
                  <a:pt x="2244090" y="31750"/>
                  <a:pt x="2301240" y="35560"/>
                  <a:pt x="2358390" y="38100"/>
                </a:cubicBezTo>
                <a:lnTo>
                  <a:pt x="2404110" y="38100"/>
                </a:lnTo>
                <a:cubicBezTo>
                  <a:pt x="2473960" y="35560"/>
                  <a:pt x="2542540" y="35560"/>
                  <a:pt x="2612390" y="31750"/>
                </a:cubicBezTo>
                <a:cubicBezTo>
                  <a:pt x="2679700" y="27940"/>
                  <a:pt x="2745740" y="19050"/>
                  <a:pt x="2813050" y="15240"/>
                </a:cubicBezTo>
                <a:cubicBezTo>
                  <a:pt x="2844800" y="12700"/>
                  <a:pt x="2877820" y="12700"/>
                  <a:pt x="2909570" y="19050"/>
                </a:cubicBezTo>
                <a:cubicBezTo>
                  <a:pt x="2957830" y="27940"/>
                  <a:pt x="3003550" y="33020"/>
                  <a:pt x="3051810" y="19050"/>
                </a:cubicBezTo>
                <a:cubicBezTo>
                  <a:pt x="3069590" y="13970"/>
                  <a:pt x="3092450" y="22860"/>
                  <a:pt x="3112770" y="25400"/>
                </a:cubicBezTo>
                <a:cubicBezTo>
                  <a:pt x="3121660" y="26670"/>
                  <a:pt x="3131820" y="29210"/>
                  <a:pt x="3136900" y="25400"/>
                </a:cubicBezTo>
                <a:cubicBezTo>
                  <a:pt x="3171190" y="0"/>
                  <a:pt x="3202940" y="6350"/>
                  <a:pt x="3235960" y="27940"/>
                </a:cubicBezTo>
                <a:cubicBezTo>
                  <a:pt x="3239770" y="30480"/>
                  <a:pt x="3249930" y="24130"/>
                  <a:pt x="3257550" y="24130"/>
                </a:cubicBezTo>
                <a:cubicBezTo>
                  <a:pt x="3288030" y="24130"/>
                  <a:pt x="3318510" y="24130"/>
                  <a:pt x="3350260" y="25400"/>
                </a:cubicBezTo>
                <a:cubicBezTo>
                  <a:pt x="3373120" y="26670"/>
                  <a:pt x="3394710" y="34290"/>
                  <a:pt x="3417570" y="36830"/>
                </a:cubicBezTo>
                <a:cubicBezTo>
                  <a:pt x="3467100" y="43180"/>
                  <a:pt x="3517900" y="53340"/>
                  <a:pt x="3568700" y="53340"/>
                </a:cubicBezTo>
                <a:cubicBezTo>
                  <a:pt x="3663950" y="54610"/>
                  <a:pt x="3759200" y="58420"/>
                  <a:pt x="3853180" y="78740"/>
                </a:cubicBezTo>
                <a:cubicBezTo>
                  <a:pt x="3940809" y="97790"/>
                  <a:pt x="4030980" y="97790"/>
                  <a:pt x="4119880" y="113030"/>
                </a:cubicBezTo>
                <a:cubicBezTo>
                  <a:pt x="4173220" y="121920"/>
                  <a:pt x="4227830" y="138430"/>
                  <a:pt x="4273550" y="165100"/>
                </a:cubicBezTo>
                <a:cubicBezTo>
                  <a:pt x="4323080" y="193040"/>
                  <a:pt x="4361180" y="238760"/>
                  <a:pt x="4405630" y="276860"/>
                </a:cubicBezTo>
                <a:cubicBezTo>
                  <a:pt x="4422139" y="290830"/>
                  <a:pt x="4446270" y="300990"/>
                  <a:pt x="4457700" y="318770"/>
                </a:cubicBezTo>
                <a:cubicBezTo>
                  <a:pt x="4490720" y="367030"/>
                  <a:pt x="4519930" y="417830"/>
                  <a:pt x="4549140" y="468630"/>
                </a:cubicBezTo>
                <a:cubicBezTo>
                  <a:pt x="4570730" y="505460"/>
                  <a:pt x="4592320" y="543560"/>
                  <a:pt x="4608830" y="581660"/>
                </a:cubicBezTo>
                <a:cubicBezTo>
                  <a:pt x="4626610" y="626110"/>
                  <a:pt x="4640580" y="671830"/>
                  <a:pt x="4654550" y="718820"/>
                </a:cubicBezTo>
                <a:cubicBezTo>
                  <a:pt x="4676140" y="792480"/>
                  <a:pt x="4701540" y="866140"/>
                  <a:pt x="4715510" y="942340"/>
                </a:cubicBezTo>
                <a:cubicBezTo>
                  <a:pt x="4735830" y="1049020"/>
                  <a:pt x="4745990" y="1158240"/>
                  <a:pt x="4761230" y="1266190"/>
                </a:cubicBezTo>
                <a:cubicBezTo>
                  <a:pt x="4766310" y="1301750"/>
                  <a:pt x="4772660" y="1337310"/>
                  <a:pt x="4775200" y="1372870"/>
                </a:cubicBezTo>
                <a:cubicBezTo>
                  <a:pt x="4782820" y="1474470"/>
                  <a:pt x="4787900" y="1574800"/>
                  <a:pt x="4794250" y="1676400"/>
                </a:cubicBezTo>
                <a:cubicBezTo>
                  <a:pt x="4803140" y="1802130"/>
                  <a:pt x="4815840" y="1926590"/>
                  <a:pt x="4822190" y="2052320"/>
                </a:cubicBezTo>
                <a:cubicBezTo>
                  <a:pt x="4828540" y="2172970"/>
                  <a:pt x="4833620" y="2294890"/>
                  <a:pt x="4831080" y="2416810"/>
                </a:cubicBezTo>
                <a:cubicBezTo>
                  <a:pt x="4827270" y="2620010"/>
                  <a:pt x="4817110" y="2821940"/>
                  <a:pt x="4806950" y="3025140"/>
                </a:cubicBezTo>
                <a:cubicBezTo>
                  <a:pt x="4800600" y="3150870"/>
                  <a:pt x="4791710" y="3275330"/>
                  <a:pt x="4779010" y="3399790"/>
                </a:cubicBezTo>
                <a:cubicBezTo>
                  <a:pt x="4766310" y="3524250"/>
                  <a:pt x="4747260" y="3647440"/>
                  <a:pt x="4733290" y="3771900"/>
                </a:cubicBezTo>
                <a:cubicBezTo>
                  <a:pt x="4723130" y="3858260"/>
                  <a:pt x="4720590" y="3944620"/>
                  <a:pt x="4709160" y="4029710"/>
                </a:cubicBezTo>
                <a:cubicBezTo>
                  <a:pt x="4699000" y="4107180"/>
                  <a:pt x="4660900" y="4175760"/>
                  <a:pt x="4610100" y="4232910"/>
                </a:cubicBezTo>
                <a:cubicBezTo>
                  <a:pt x="4568191" y="4281170"/>
                  <a:pt x="4535170" y="4335780"/>
                  <a:pt x="4491991" y="4382770"/>
                </a:cubicBezTo>
                <a:cubicBezTo>
                  <a:pt x="4453891" y="4424679"/>
                  <a:pt x="4411981" y="4466590"/>
                  <a:pt x="4345941" y="4467860"/>
                </a:cubicBezTo>
                <a:cubicBezTo>
                  <a:pt x="4330700" y="4467860"/>
                  <a:pt x="4316731" y="4483100"/>
                  <a:pt x="4301491" y="4490720"/>
                </a:cubicBezTo>
                <a:cubicBezTo>
                  <a:pt x="4236720" y="4518660"/>
                  <a:pt x="4169411" y="4542790"/>
                  <a:pt x="4105911" y="4573270"/>
                </a:cubicBezTo>
                <a:cubicBezTo>
                  <a:pt x="3989070" y="4629150"/>
                  <a:pt x="3863341" y="4638040"/>
                  <a:pt x="3737611" y="4643120"/>
                </a:cubicBezTo>
                <a:cubicBezTo>
                  <a:pt x="3689351" y="4645660"/>
                  <a:pt x="3639820" y="4641850"/>
                  <a:pt x="3591561" y="4645660"/>
                </a:cubicBezTo>
                <a:cubicBezTo>
                  <a:pt x="3567431" y="4646930"/>
                  <a:pt x="3544570" y="4658360"/>
                  <a:pt x="3521711" y="4663440"/>
                </a:cubicBezTo>
                <a:cubicBezTo>
                  <a:pt x="3511551" y="4665980"/>
                  <a:pt x="3501391" y="4664710"/>
                  <a:pt x="3489961" y="4665980"/>
                </a:cubicBezTo>
                <a:cubicBezTo>
                  <a:pt x="3474720" y="4667250"/>
                  <a:pt x="3459481" y="4671060"/>
                  <a:pt x="3444241" y="4669790"/>
                </a:cubicBezTo>
                <a:cubicBezTo>
                  <a:pt x="3429000" y="4667250"/>
                  <a:pt x="3418841" y="4662170"/>
                  <a:pt x="3416300" y="466217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0465" r="-3046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/>
          <p:nvPr/>
        </p:nvSpPr>
        <p:spPr>
          <a:xfrm>
            <a:off x="-664477" y="-1370124"/>
            <a:ext cx="7133784" cy="8442348"/>
          </a:xfrm>
          <a:custGeom>
            <a:rect b="b" l="l" r="r" t="t"/>
            <a:pathLst>
              <a:path extrusionOk="0"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1"/>
          <p:cNvSpPr/>
          <p:nvPr/>
        </p:nvSpPr>
        <p:spPr>
          <a:xfrm>
            <a:off x="-232086" y="6715846"/>
            <a:ext cx="18520086" cy="5123008"/>
          </a:xfrm>
          <a:custGeom>
            <a:rect b="b" l="l" r="r" t="t"/>
            <a:pathLst>
              <a:path extrusionOk="0" h="5123008" w="18520086">
                <a:moveTo>
                  <a:pt x="0" y="0"/>
                </a:moveTo>
                <a:lnTo>
                  <a:pt x="18520086" y="0"/>
                </a:lnTo>
                <a:lnTo>
                  <a:pt x="18520086" y="5123008"/>
                </a:lnTo>
                <a:lnTo>
                  <a:pt x="0" y="512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8000"/>
            </a:blip>
            <a:stretch>
              <a:fillRect b="-24684" l="0" r="-242" t="-12176"/>
            </a:stretch>
          </a:blipFill>
          <a:ln>
            <a:noFill/>
          </a:ln>
        </p:spPr>
      </p:sp>
      <p:sp>
        <p:nvSpPr>
          <p:cNvPr id="252" name="Google Shape;252;p11"/>
          <p:cNvSpPr txBox="1"/>
          <p:nvPr/>
        </p:nvSpPr>
        <p:spPr>
          <a:xfrm>
            <a:off x="13921285" y="4351648"/>
            <a:ext cx="827045" cy="619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16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17</a:t>
            </a:r>
            <a:endParaRPr/>
          </a:p>
        </p:txBody>
      </p:sp>
      <p:sp>
        <p:nvSpPr>
          <p:cNvPr id="253" name="Google Shape;253;p11"/>
          <p:cNvSpPr/>
          <p:nvPr/>
        </p:nvSpPr>
        <p:spPr>
          <a:xfrm>
            <a:off x="1532548" y="2573206"/>
            <a:ext cx="4225823" cy="422580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3365" r="-3700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"/>
          <p:cNvSpPr/>
          <p:nvPr/>
        </p:nvSpPr>
        <p:spPr>
          <a:xfrm>
            <a:off x="6832181" y="4130649"/>
            <a:ext cx="4678884" cy="467886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2660" l="-17906" r="-11800" t="-15511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1"/>
          <p:cNvSpPr/>
          <p:nvPr/>
        </p:nvSpPr>
        <p:spPr>
          <a:xfrm>
            <a:off x="12717856" y="2390729"/>
            <a:ext cx="4541444" cy="454142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2996" r="-1299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1"/>
          <p:cNvSpPr txBox="1"/>
          <p:nvPr/>
        </p:nvSpPr>
        <p:spPr>
          <a:xfrm>
            <a:off x="1028700" y="709108"/>
            <a:ext cx="16927165" cy="1203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14141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Impacts of PestSense</a:t>
            </a:r>
            <a:endParaRPr/>
          </a:p>
        </p:txBody>
      </p:sp>
      <p:sp>
        <p:nvSpPr>
          <p:cNvPr id="257" name="Google Shape;257;p11"/>
          <p:cNvSpPr txBox="1"/>
          <p:nvPr/>
        </p:nvSpPr>
        <p:spPr>
          <a:xfrm>
            <a:off x="1916063" y="7289799"/>
            <a:ext cx="3458793" cy="1968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487307"/>
                </a:solidFill>
                <a:latin typeface="Nunito Sans"/>
                <a:ea typeface="Nunito Sans"/>
                <a:cs typeface="Nunito Sans"/>
                <a:sym typeface="Nunito Sans"/>
              </a:rPr>
              <a:t>Improving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487307"/>
                </a:solidFill>
                <a:latin typeface="Nunito Sans"/>
                <a:ea typeface="Nunito Sans"/>
                <a:cs typeface="Nunito Sans"/>
                <a:sym typeface="Nunito Sans"/>
              </a:rPr>
              <a:t>yield &amp;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487307"/>
                </a:solidFill>
                <a:latin typeface="Nunito Sans"/>
                <a:ea typeface="Nunito Sans"/>
                <a:cs typeface="Nunito Sans"/>
                <a:sym typeface="Nunito Sans"/>
              </a:rPr>
              <a:t>quality of crops</a:t>
            </a:r>
            <a:endParaRPr/>
          </a:p>
        </p:txBody>
      </p:sp>
      <p:sp>
        <p:nvSpPr>
          <p:cNvPr id="258" name="Google Shape;258;p11"/>
          <p:cNvSpPr txBox="1"/>
          <p:nvPr/>
        </p:nvSpPr>
        <p:spPr>
          <a:xfrm>
            <a:off x="385381" y="6179250"/>
            <a:ext cx="827045" cy="619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16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12</a:t>
            </a:r>
            <a:endParaRPr/>
          </a:p>
        </p:txBody>
      </p:sp>
      <p:sp>
        <p:nvSpPr>
          <p:cNvPr id="259" name="Google Shape;259;p11"/>
          <p:cNvSpPr txBox="1"/>
          <p:nvPr/>
        </p:nvSpPr>
        <p:spPr>
          <a:xfrm>
            <a:off x="6832181" y="2505029"/>
            <a:ext cx="4623638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C9D6A"/>
                </a:solidFill>
                <a:latin typeface="Nunito Sans"/>
                <a:ea typeface="Nunito Sans"/>
                <a:cs typeface="Nunito Sans"/>
                <a:sym typeface="Nunito Sans"/>
              </a:rPr>
              <a:t>Preserving biodiversity</a:t>
            </a:r>
            <a:endParaRPr/>
          </a:p>
        </p:txBody>
      </p:sp>
      <p:sp>
        <p:nvSpPr>
          <p:cNvPr id="260" name="Google Shape;260;p11"/>
          <p:cNvSpPr txBox="1"/>
          <p:nvPr/>
        </p:nvSpPr>
        <p:spPr>
          <a:xfrm>
            <a:off x="12968390" y="7522705"/>
            <a:ext cx="4623638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DFFAB"/>
                </a:solidFill>
                <a:latin typeface="Nunito Sans"/>
                <a:ea typeface="Nunito Sans"/>
                <a:cs typeface="Nunito Sans"/>
                <a:sym typeface="Nunito Sans"/>
              </a:rPr>
              <a:t>Reducing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DFFAB"/>
                </a:solidFill>
                <a:latin typeface="Nunito Sans"/>
                <a:ea typeface="Nunito Sans"/>
                <a:cs typeface="Nunito Sans"/>
                <a:sym typeface="Nunito Sans"/>
              </a:rPr>
              <a:t>pest resistance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/>
          <p:nvPr/>
        </p:nvSpPr>
        <p:spPr>
          <a:xfrm>
            <a:off x="-664477" y="-1370124"/>
            <a:ext cx="7133784" cy="8442348"/>
          </a:xfrm>
          <a:custGeom>
            <a:rect b="b" l="l" r="r" t="t"/>
            <a:pathLst>
              <a:path extrusionOk="0"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12"/>
          <p:cNvSpPr/>
          <p:nvPr/>
        </p:nvSpPr>
        <p:spPr>
          <a:xfrm>
            <a:off x="-232086" y="6715846"/>
            <a:ext cx="18520086" cy="5123008"/>
          </a:xfrm>
          <a:custGeom>
            <a:rect b="b" l="l" r="r" t="t"/>
            <a:pathLst>
              <a:path extrusionOk="0" h="5123008" w="18520086">
                <a:moveTo>
                  <a:pt x="0" y="0"/>
                </a:moveTo>
                <a:lnTo>
                  <a:pt x="18520086" y="0"/>
                </a:lnTo>
                <a:lnTo>
                  <a:pt x="18520086" y="5123008"/>
                </a:lnTo>
                <a:lnTo>
                  <a:pt x="0" y="512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8000"/>
            </a:blip>
            <a:stretch>
              <a:fillRect b="-24684" l="0" r="-242" t="-12176"/>
            </a:stretch>
          </a:blipFill>
          <a:ln>
            <a:noFill/>
          </a:ln>
        </p:spPr>
      </p:sp>
      <p:sp>
        <p:nvSpPr>
          <p:cNvPr id="267" name="Google Shape;267;p12"/>
          <p:cNvSpPr txBox="1"/>
          <p:nvPr/>
        </p:nvSpPr>
        <p:spPr>
          <a:xfrm>
            <a:off x="13921285" y="4351648"/>
            <a:ext cx="827045" cy="619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16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17</a:t>
            </a:r>
            <a:endParaRPr/>
          </a:p>
        </p:txBody>
      </p:sp>
      <p:sp>
        <p:nvSpPr>
          <p:cNvPr id="268" name="Google Shape;268;p12"/>
          <p:cNvSpPr/>
          <p:nvPr/>
        </p:nvSpPr>
        <p:spPr>
          <a:xfrm>
            <a:off x="1622146" y="5316792"/>
            <a:ext cx="4236487" cy="423646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8885" r="-3888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2"/>
          <p:cNvSpPr/>
          <p:nvPr/>
        </p:nvSpPr>
        <p:spPr>
          <a:xfrm>
            <a:off x="13460106" y="5012101"/>
            <a:ext cx="4120263" cy="412024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6694" l="-48995" r="-6105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2"/>
          <p:cNvSpPr/>
          <p:nvPr/>
        </p:nvSpPr>
        <p:spPr>
          <a:xfrm>
            <a:off x="7303579" y="2255331"/>
            <a:ext cx="4459894" cy="445987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8457" r="-3845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2"/>
          <p:cNvSpPr txBox="1"/>
          <p:nvPr/>
        </p:nvSpPr>
        <p:spPr>
          <a:xfrm>
            <a:off x="1028700" y="709108"/>
            <a:ext cx="16927165" cy="1203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14141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Impacts of PestSense</a:t>
            </a:r>
            <a:endParaRPr/>
          </a:p>
        </p:txBody>
      </p:sp>
      <p:sp>
        <p:nvSpPr>
          <p:cNvPr id="272" name="Google Shape;272;p12"/>
          <p:cNvSpPr txBox="1"/>
          <p:nvPr/>
        </p:nvSpPr>
        <p:spPr>
          <a:xfrm>
            <a:off x="2173240" y="3488684"/>
            <a:ext cx="3458793" cy="1482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487307"/>
                </a:solidFill>
                <a:latin typeface="Nunito Sans"/>
                <a:ea typeface="Nunito Sans"/>
                <a:cs typeface="Nunito Sans"/>
                <a:sym typeface="Nunito Sans"/>
              </a:rPr>
              <a:t>Boosting consumer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487307"/>
                </a:solidFill>
                <a:latin typeface="Nunito Sans"/>
                <a:ea typeface="Nunito Sans"/>
                <a:cs typeface="Nunito Sans"/>
                <a:sym typeface="Nunito Sans"/>
              </a:rPr>
              <a:t>health</a:t>
            </a:r>
            <a:endParaRPr/>
          </a:p>
        </p:txBody>
      </p:sp>
      <p:sp>
        <p:nvSpPr>
          <p:cNvPr id="273" name="Google Shape;273;p12"/>
          <p:cNvSpPr txBox="1"/>
          <p:nvPr/>
        </p:nvSpPr>
        <p:spPr>
          <a:xfrm>
            <a:off x="385381" y="6179250"/>
            <a:ext cx="827045" cy="619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16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12</a:t>
            </a:r>
            <a:endParaRPr/>
          </a:p>
        </p:txBody>
      </p:sp>
      <p:sp>
        <p:nvSpPr>
          <p:cNvPr id="274" name="Google Shape;274;p12"/>
          <p:cNvSpPr txBox="1"/>
          <p:nvPr/>
        </p:nvSpPr>
        <p:spPr>
          <a:xfrm>
            <a:off x="13208419" y="3397879"/>
            <a:ext cx="4623638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C9D6A"/>
                </a:solidFill>
                <a:latin typeface="Nunito Sans"/>
                <a:ea typeface="Nunito Sans"/>
                <a:cs typeface="Nunito Sans"/>
                <a:sym typeface="Nunito Sans"/>
              </a:rPr>
              <a:t>Big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C9D6A"/>
                </a:solidFill>
                <a:latin typeface="Nunito Sans"/>
                <a:ea typeface="Nunito Sans"/>
                <a:cs typeface="Nunito Sans"/>
                <a:sym typeface="Nunito Sans"/>
              </a:rPr>
              <a:t>Data</a:t>
            </a:r>
            <a:endParaRPr/>
          </a:p>
        </p:txBody>
      </p:sp>
      <p:sp>
        <p:nvSpPr>
          <p:cNvPr id="275" name="Google Shape;275;p12"/>
          <p:cNvSpPr txBox="1"/>
          <p:nvPr/>
        </p:nvSpPr>
        <p:spPr>
          <a:xfrm>
            <a:off x="7221707" y="6829507"/>
            <a:ext cx="4623638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243A6"/>
                </a:solidFill>
                <a:latin typeface="Nunito Sans"/>
                <a:ea typeface="Nunito Sans"/>
                <a:cs typeface="Nunito Sans"/>
                <a:sym typeface="Nunito Sans"/>
              </a:rPr>
              <a:t>Organic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243A6"/>
                </a:solidFill>
                <a:latin typeface="Nunito Sans"/>
                <a:ea typeface="Nunito Sans"/>
                <a:cs typeface="Nunito Sans"/>
                <a:sym typeface="Nunito Sans"/>
              </a:rPr>
              <a:t>Cultivations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/>
          <p:nvPr/>
        </p:nvSpPr>
        <p:spPr>
          <a:xfrm>
            <a:off x="-251136" y="6082257"/>
            <a:ext cx="18520086" cy="5123008"/>
          </a:xfrm>
          <a:custGeom>
            <a:rect b="b" l="l" r="r" t="t"/>
            <a:pathLst>
              <a:path extrusionOk="0" h="5123008" w="18520086">
                <a:moveTo>
                  <a:pt x="0" y="0"/>
                </a:moveTo>
                <a:lnTo>
                  <a:pt x="18520086" y="0"/>
                </a:lnTo>
                <a:lnTo>
                  <a:pt x="18520086" y="5123008"/>
                </a:lnTo>
                <a:lnTo>
                  <a:pt x="0" y="512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-24684" l="0" r="-242" t="-12176"/>
            </a:stretch>
          </a:blipFill>
          <a:ln>
            <a:noFill/>
          </a:ln>
        </p:spPr>
      </p:sp>
      <p:sp>
        <p:nvSpPr>
          <p:cNvPr id="281" name="Google Shape;281;p13"/>
          <p:cNvSpPr/>
          <p:nvPr/>
        </p:nvSpPr>
        <p:spPr>
          <a:xfrm>
            <a:off x="-664477" y="-1370124"/>
            <a:ext cx="7133784" cy="8442348"/>
          </a:xfrm>
          <a:custGeom>
            <a:rect b="b" l="l" r="r" t="t"/>
            <a:pathLst>
              <a:path extrusionOk="0"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13"/>
          <p:cNvSpPr/>
          <p:nvPr/>
        </p:nvSpPr>
        <p:spPr>
          <a:xfrm>
            <a:off x="4623664" y="5438213"/>
            <a:ext cx="4298432" cy="3820087"/>
          </a:xfrm>
          <a:custGeom>
            <a:rect b="b" l="l" r="r" t="t"/>
            <a:pathLst>
              <a:path extrusionOk="0" h="1913890" w="2153544">
                <a:moveTo>
                  <a:pt x="2029084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29084" y="0"/>
                </a:lnTo>
                <a:cubicBezTo>
                  <a:pt x="2097664" y="0"/>
                  <a:pt x="2153544" y="55880"/>
                  <a:pt x="2153544" y="124460"/>
                </a:cubicBezTo>
                <a:lnTo>
                  <a:pt x="2153544" y="1789430"/>
                </a:lnTo>
                <a:cubicBezTo>
                  <a:pt x="2153544" y="1858010"/>
                  <a:pt x="2097664" y="1913890"/>
                  <a:pt x="2029084" y="1913890"/>
                </a:cubicBezTo>
                <a:close/>
              </a:path>
            </a:pathLst>
          </a:custGeom>
          <a:solidFill>
            <a:srgbClr val="F29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5926735" y="4739550"/>
            <a:ext cx="2995362" cy="299535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9997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3"/>
          <p:cNvSpPr/>
          <p:nvPr/>
        </p:nvSpPr>
        <p:spPr>
          <a:xfrm>
            <a:off x="1010436" y="6916548"/>
            <a:ext cx="327873" cy="311817"/>
          </a:xfrm>
          <a:custGeom>
            <a:rect b="b" l="l" r="r" t="t"/>
            <a:pathLst>
              <a:path extrusionOk="0" h="1701800" w="1789430">
                <a:moveTo>
                  <a:pt x="922020" y="21590"/>
                </a:moveTo>
                <a:lnTo>
                  <a:pt x="1172210" y="529590"/>
                </a:lnTo>
                <a:cubicBezTo>
                  <a:pt x="1176020" y="538480"/>
                  <a:pt x="1184910" y="544830"/>
                  <a:pt x="1195070" y="546100"/>
                </a:cubicBezTo>
                <a:lnTo>
                  <a:pt x="1755140" y="627380"/>
                </a:lnTo>
                <a:cubicBezTo>
                  <a:pt x="1779270" y="631190"/>
                  <a:pt x="1789430" y="661670"/>
                  <a:pt x="1771650" y="678180"/>
                </a:cubicBezTo>
                <a:lnTo>
                  <a:pt x="1366520" y="1073150"/>
                </a:lnTo>
                <a:cubicBezTo>
                  <a:pt x="1358900" y="1079500"/>
                  <a:pt x="1356360" y="1089660"/>
                  <a:pt x="1357630" y="1099820"/>
                </a:cubicBezTo>
                <a:lnTo>
                  <a:pt x="1452880" y="1658620"/>
                </a:lnTo>
                <a:cubicBezTo>
                  <a:pt x="1456690" y="1682750"/>
                  <a:pt x="1431290" y="1701800"/>
                  <a:pt x="1409700" y="1690370"/>
                </a:cubicBezTo>
                <a:lnTo>
                  <a:pt x="908050" y="1426210"/>
                </a:lnTo>
                <a:cubicBezTo>
                  <a:pt x="899160" y="1421130"/>
                  <a:pt x="889000" y="1421130"/>
                  <a:pt x="880110" y="1426210"/>
                </a:cubicBezTo>
                <a:lnTo>
                  <a:pt x="378460" y="1690370"/>
                </a:lnTo>
                <a:cubicBezTo>
                  <a:pt x="356870" y="1701800"/>
                  <a:pt x="331470" y="1682750"/>
                  <a:pt x="335280" y="1658620"/>
                </a:cubicBezTo>
                <a:lnTo>
                  <a:pt x="430530" y="1099820"/>
                </a:lnTo>
                <a:cubicBezTo>
                  <a:pt x="431800" y="1089660"/>
                  <a:pt x="429260" y="1080770"/>
                  <a:pt x="421640" y="1073150"/>
                </a:cubicBezTo>
                <a:lnTo>
                  <a:pt x="17780" y="678180"/>
                </a:lnTo>
                <a:cubicBezTo>
                  <a:pt x="0" y="660400"/>
                  <a:pt x="10160" y="631190"/>
                  <a:pt x="34290" y="627380"/>
                </a:cubicBezTo>
                <a:lnTo>
                  <a:pt x="594360" y="546100"/>
                </a:lnTo>
                <a:cubicBezTo>
                  <a:pt x="604520" y="544830"/>
                  <a:pt x="612140" y="538480"/>
                  <a:pt x="617220" y="529590"/>
                </a:cubicBezTo>
                <a:lnTo>
                  <a:pt x="867410" y="21590"/>
                </a:lnTo>
                <a:cubicBezTo>
                  <a:pt x="878840" y="0"/>
                  <a:pt x="910590" y="0"/>
                  <a:pt x="922020" y="215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1372995" y="6916548"/>
            <a:ext cx="327873" cy="311817"/>
          </a:xfrm>
          <a:custGeom>
            <a:rect b="b" l="l" r="r" t="t"/>
            <a:pathLst>
              <a:path extrusionOk="0" h="1701800" w="1789430">
                <a:moveTo>
                  <a:pt x="922020" y="21590"/>
                </a:moveTo>
                <a:lnTo>
                  <a:pt x="1172210" y="529590"/>
                </a:lnTo>
                <a:cubicBezTo>
                  <a:pt x="1176020" y="538480"/>
                  <a:pt x="1184910" y="544830"/>
                  <a:pt x="1195070" y="546100"/>
                </a:cubicBezTo>
                <a:lnTo>
                  <a:pt x="1755140" y="627380"/>
                </a:lnTo>
                <a:cubicBezTo>
                  <a:pt x="1779270" y="631190"/>
                  <a:pt x="1789430" y="661670"/>
                  <a:pt x="1771650" y="678180"/>
                </a:cubicBezTo>
                <a:lnTo>
                  <a:pt x="1366520" y="1073150"/>
                </a:lnTo>
                <a:cubicBezTo>
                  <a:pt x="1358900" y="1079500"/>
                  <a:pt x="1356360" y="1089660"/>
                  <a:pt x="1357630" y="1099820"/>
                </a:cubicBezTo>
                <a:lnTo>
                  <a:pt x="1452880" y="1658620"/>
                </a:lnTo>
                <a:cubicBezTo>
                  <a:pt x="1456690" y="1682750"/>
                  <a:pt x="1431290" y="1701800"/>
                  <a:pt x="1409700" y="1690370"/>
                </a:cubicBezTo>
                <a:lnTo>
                  <a:pt x="908050" y="1426210"/>
                </a:lnTo>
                <a:cubicBezTo>
                  <a:pt x="899160" y="1421130"/>
                  <a:pt x="889000" y="1421130"/>
                  <a:pt x="880110" y="1426210"/>
                </a:cubicBezTo>
                <a:lnTo>
                  <a:pt x="378460" y="1690370"/>
                </a:lnTo>
                <a:cubicBezTo>
                  <a:pt x="356870" y="1701800"/>
                  <a:pt x="331470" y="1682750"/>
                  <a:pt x="335280" y="1658620"/>
                </a:cubicBezTo>
                <a:lnTo>
                  <a:pt x="430530" y="1099820"/>
                </a:lnTo>
                <a:cubicBezTo>
                  <a:pt x="431800" y="1089660"/>
                  <a:pt x="429260" y="1080770"/>
                  <a:pt x="421640" y="1073150"/>
                </a:cubicBezTo>
                <a:lnTo>
                  <a:pt x="17780" y="678180"/>
                </a:lnTo>
                <a:cubicBezTo>
                  <a:pt x="0" y="660400"/>
                  <a:pt x="10160" y="631190"/>
                  <a:pt x="34290" y="627380"/>
                </a:cubicBezTo>
                <a:lnTo>
                  <a:pt x="594360" y="546100"/>
                </a:lnTo>
                <a:cubicBezTo>
                  <a:pt x="604520" y="544830"/>
                  <a:pt x="612140" y="538480"/>
                  <a:pt x="617220" y="529590"/>
                </a:cubicBezTo>
                <a:lnTo>
                  <a:pt x="867410" y="21590"/>
                </a:lnTo>
                <a:cubicBezTo>
                  <a:pt x="878840" y="0"/>
                  <a:pt x="910590" y="0"/>
                  <a:pt x="922020" y="215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1735554" y="6916548"/>
            <a:ext cx="327873" cy="311817"/>
          </a:xfrm>
          <a:custGeom>
            <a:rect b="b" l="l" r="r" t="t"/>
            <a:pathLst>
              <a:path extrusionOk="0" h="1701800" w="1789430">
                <a:moveTo>
                  <a:pt x="922020" y="21590"/>
                </a:moveTo>
                <a:lnTo>
                  <a:pt x="1172210" y="529590"/>
                </a:lnTo>
                <a:cubicBezTo>
                  <a:pt x="1176020" y="538480"/>
                  <a:pt x="1184910" y="544830"/>
                  <a:pt x="1195070" y="546100"/>
                </a:cubicBezTo>
                <a:lnTo>
                  <a:pt x="1755140" y="627380"/>
                </a:lnTo>
                <a:cubicBezTo>
                  <a:pt x="1779270" y="631190"/>
                  <a:pt x="1789430" y="661670"/>
                  <a:pt x="1771650" y="678180"/>
                </a:cubicBezTo>
                <a:lnTo>
                  <a:pt x="1366520" y="1073150"/>
                </a:lnTo>
                <a:cubicBezTo>
                  <a:pt x="1358900" y="1079500"/>
                  <a:pt x="1356360" y="1089660"/>
                  <a:pt x="1357630" y="1099820"/>
                </a:cubicBezTo>
                <a:lnTo>
                  <a:pt x="1452880" y="1658620"/>
                </a:lnTo>
                <a:cubicBezTo>
                  <a:pt x="1456690" y="1682750"/>
                  <a:pt x="1431290" y="1701800"/>
                  <a:pt x="1409700" y="1690370"/>
                </a:cubicBezTo>
                <a:lnTo>
                  <a:pt x="908050" y="1426210"/>
                </a:lnTo>
                <a:cubicBezTo>
                  <a:pt x="899160" y="1421130"/>
                  <a:pt x="889000" y="1421130"/>
                  <a:pt x="880110" y="1426210"/>
                </a:cubicBezTo>
                <a:lnTo>
                  <a:pt x="378460" y="1690370"/>
                </a:lnTo>
                <a:cubicBezTo>
                  <a:pt x="356870" y="1701800"/>
                  <a:pt x="331470" y="1682750"/>
                  <a:pt x="335280" y="1658620"/>
                </a:cubicBezTo>
                <a:lnTo>
                  <a:pt x="430530" y="1099820"/>
                </a:lnTo>
                <a:cubicBezTo>
                  <a:pt x="431800" y="1089660"/>
                  <a:pt x="429260" y="1080770"/>
                  <a:pt x="421640" y="1073150"/>
                </a:cubicBezTo>
                <a:lnTo>
                  <a:pt x="17780" y="678180"/>
                </a:lnTo>
                <a:cubicBezTo>
                  <a:pt x="0" y="660400"/>
                  <a:pt x="10160" y="631190"/>
                  <a:pt x="34290" y="627380"/>
                </a:cubicBezTo>
                <a:lnTo>
                  <a:pt x="594360" y="546100"/>
                </a:lnTo>
                <a:cubicBezTo>
                  <a:pt x="604520" y="544830"/>
                  <a:pt x="612140" y="538480"/>
                  <a:pt x="617220" y="529590"/>
                </a:cubicBezTo>
                <a:lnTo>
                  <a:pt x="867410" y="21590"/>
                </a:lnTo>
                <a:cubicBezTo>
                  <a:pt x="878840" y="0"/>
                  <a:pt x="910590" y="0"/>
                  <a:pt x="922020" y="215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"/>
          <p:cNvSpPr/>
          <p:nvPr/>
        </p:nvSpPr>
        <p:spPr>
          <a:xfrm>
            <a:off x="2098113" y="6916548"/>
            <a:ext cx="327873" cy="311817"/>
          </a:xfrm>
          <a:custGeom>
            <a:rect b="b" l="l" r="r" t="t"/>
            <a:pathLst>
              <a:path extrusionOk="0" h="1701800" w="1789430">
                <a:moveTo>
                  <a:pt x="922020" y="21590"/>
                </a:moveTo>
                <a:lnTo>
                  <a:pt x="1172210" y="529590"/>
                </a:lnTo>
                <a:cubicBezTo>
                  <a:pt x="1176020" y="538480"/>
                  <a:pt x="1184910" y="544830"/>
                  <a:pt x="1195070" y="546100"/>
                </a:cubicBezTo>
                <a:lnTo>
                  <a:pt x="1755140" y="627380"/>
                </a:lnTo>
                <a:cubicBezTo>
                  <a:pt x="1779270" y="631190"/>
                  <a:pt x="1789430" y="661670"/>
                  <a:pt x="1771650" y="678180"/>
                </a:cubicBezTo>
                <a:lnTo>
                  <a:pt x="1366520" y="1073150"/>
                </a:lnTo>
                <a:cubicBezTo>
                  <a:pt x="1358900" y="1079500"/>
                  <a:pt x="1356360" y="1089660"/>
                  <a:pt x="1357630" y="1099820"/>
                </a:cubicBezTo>
                <a:lnTo>
                  <a:pt x="1452880" y="1658620"/>
                </a:lnTo>
                <a:cubicBezTo>
                  <a:pt x="1456690" y="1682750"/>
                  <a:pt x="1431290" y="1701800"/>
                  <a:pt x="1409700" y="1690370"/>
                </a:cubicBezTo>
                <a:lnTo>
                  <a:pt x="908050" y="1426210"/>
                </a:lnTo>
                <a:cubicBezTo>
                  <a:pt x="899160" y="1421130"/>
                  <a:pt x="889000" y="1421130"/>
                  <a:pt x="880110" y="1426210"/>
                </a:cubicBezTo>
                <a:lnTo>
                  <a:pt x="378460" y="1690370"/>
                </a:lnTo>
                <a:cubicBezTo>
                  <a:pt x="356870" y="1701800"/>
                  <a:pt x="331470" y="1682750"/>
                  <a:pt x="335280" y="1658620"/>
                </a:cubicBezTo>
                <a:lnTo>
                  <a:pt x="430530" y="1099820"/>
                </a:lnTo>
                <a:cubicBezTo>
                  <a:pt x="431800" y="1089660"/>
                  <a:pt x="429260" y="1080770"/>
                  <a:pt x="421640" y="1073150"/>
                </a:cubicBezTo>
                <a:lnTo>
                  <a:pt x="17780" y="678180"/>
                </a:lnTo>
                <a:cubicBezTo>
                  <a:pt x="0" y="660400"/>
                  <a:pt x="10160" y="631190"/>
                  <a:pt x="34290" y="627380"/>
                </a:cubicBezTo>
                <a:lnTo>
                  <a:pt x="594360" y="546100"/>
                </a:lnTo>
                <a:cubicBezTo>
                  <a:pt x="604520" y="544830"/>
                  <a:pt x="612140" y="538480"/>
                  <a:pt x="617220" y="529590"/>
                </a:cubicBezTo>
                <a:lnTo>
                  <a:pt x="867410" y="21590"/>
                </a:lnTo>
                <a:cubicBezTo>
                  <a:pt x="878840" y="0"/>
                  <a:pt x="910590" y="0"/>
                  <a:pt x="922020" y="215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3"/>
          <p:cNvSpPr/>
          <p:nvPr/>
        </p:nvSpPr>
        <p:spPr>
          <a:xfrm>
            <a:off x="2460672" y="6916548"/>
            <a:ext cx="327873" cy="311817"/>
          </a:xfrm>
          <a:custGeom>
            <a:rect b="b" l="l" r="r" t="t"/>
            <a:pathLst>
              <a:path extrusionOk="0" h="1701800" w="1789430">
                <a:moveTo>
                  <a:pt x="922020" y="21590"/>
                </a:moveTo>
                <a:lnTo>
                  <a:pt x="1172210" y="529590"/>
                </a:lnTo>
                <a:cubicBezTo>
                  <a:pt x="1176020" y="538480"/>
                  <a:pt x="1184910" y="544830"/>
                  <a:pt x="1195070" y="546100"/>
                </a:cubicBezTo>
                <a:lnTo>
                  <a:pt x="1755140" y="627380"/>
                </a:lnTo>
                <a:cubicBezTo>
                  <a:pt x="1779270" y="631190"/>
                  <a:pt x="1789430" y="661670"/>
                  <a:pt x="1771650" y="678180"/>
                </a:cubicBezTo>
                <a:lnTo>
                  <a:pt x="1366520" y="1073150"/>
                </a:lnTo>
                <a:cubicBezTo>
                  <a:pt x="1358900" y="1079500"/>
                  <a:pt x="1356360" y="1089660"/>
                  <a:pt x="1357630" y="1099820"/>
                </a:cubicBezTo>
                <a:lnTo>
                  <a:pt x="1452880" y="1658620"/>
                </a:lnTo>
                <a:cubicBezTo>
                  <a:pt x="1456690" y="1682750"/>
                  <a:pt x="1431290" y="1701800"/>
                  <a:pt x="1409700" y="1690370"/>
                </a:cubicBezTo>
                <a:lnTo>
                  <a:pt x="908050" y="1426210"/>
                </a:lnTo>
                <a:cubicBezTo>
                  <a:pt x="899160" y="1421130"/>
                  <a:pt x="889000" y="1421130"/>
                  <a:pt x="880110" y="1426210"/>
                </a:cubicBezTo>
                <a:lnTo>
                  <a:pt x="378460" y="1690370"/>
                </a:lnTo>
                <a:cubicBezTo>
                  <a:pt x="356870" y="1701800"/>
                  <a:pt x="331470" y="1682750"/>
                  <a:pt x="335280" y="1658620"/>
                </a:cubicBezTo>
                <a:lnTo>
                  <a:pt x="430530" y="1099820"/>
                </a:lnTo>
                <a:cubicBezTo>
                  <a:pt x="431800" y="1089660"/>
                  <a:pt x="429260" y="1080770"/>
                  <a:pt x="421640" y="1073150"/>
                </a:cubicBezTo>
                <a:lnTo>
                  <a:pt x="17780" y="678180"/>
                </a:lnTo>
                <a:cubicBezTo>
                  <a:pt x="0" y="660400"/>
                  <a:pt x="10160" y="631190"/>
                  <a:pt x="34290" y="627380"/>
                </a:cubicBezTo>
                <a:lnTo>
                  <a:pt x="594360" y="546100"/>
                </a:lnTo>
                <a:cubicBezTo>
                  <a:pt x="604520" y="544830"/>
                  <a:pt x="612140" y="538480"/>
                  <a:pt x="617220" y="529590"/>
                </a:cubicBezTo>
                <a:lnTo>
                  <a:pt x="867410" y="21590"/>
                </a:lnTo>
                <a:cubicBezTo>
                  <a:pt x="878840" y="0"/>
                  <a:pt x="910590" y="0"/>
                  <a:pt x="922020" y="21590"/>
                </a:cubicBez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"/>
          <p:cNvSpPr txBox="1"/>
          <p:nvPr/>
        </p:nvSpPr>
        <p:spPr>
          <a:xfrm>
            <a:off x="1028700" y="393684"/>
            <a:ext cx="12995031" cy="137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4141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Sustainable Development</a:t>
            </a:r>
            <a:endParaRPr/>
          </a:p>
        </p:txBody>
      </p:sp>
      <p:sp>
        <p:nvSpPr>
          <p:cNvPr id="290" name="Google Shape;290;p13"/>
          <p:cNvSpPr txBox="1"/>
          <p:nvPr/>
        </p:nvSpPr>
        <p:spPr>
          <a:xfrm>
            <a:off x="1066411" y="2043967"/>
            <a:ext cx="934309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87307"/>
                </a:solidFill>
                <a:latin typeface="Nunito Sans"/>
                <a:ea typeface="Nunito Sans"/>
                <a:cs typeface="Nunito Sans"/>
                <a:sym typeface="Nunito Sans"/>
              </a:rPr>
              <a:t>Achieving sustainable development goals</a:t>
            </a:r>
            <a:endParaRPr/>
          </a:p>
        </p:txBody>
      </p:sp>
      <p:sp>
        <p:nvSpPr>
          <p:cNvPr id="291" name="Google Shape;291;p13"/>
          <p:cNvSpPr txBox="1"/>
          <p:nvPr/>
        </p:nvSpPr>
        <p:spPr>
          <a:xfrm>
            <a:off x="4835816" y="7591010"/>
            <a:ext cx="3487825" cy="1323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8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Responsible Consumption and Production</a:t>
            </a:r>
            <a:endParaRPr/>
          </a:p>
        </p:txBody>
      </p:sp>
      <p:sp>
        <p:nvSpPr>
          <p:cNvPr id="292" name="Google Shape;292;p13"/>
          <p:cNvSpPr txBox="1"/>
          <p:nvPr/>
        </p:nvSpPr>
        <p:spPr>
          <a:xfrm>
            <a:off x="4835816" y="6039645"/>
            <a:ext cx="827045" cy="619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16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12</a:t>
            </a: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9188797" y="3382843"/>
            <a:ext cx="4298432" cy="3820087"/>
          </a:xfrm>
          <a:custGeom>
            <a:rect b="b" l="l" r="r" t="t"/>
            <a:pathLst>
              <a:path extrusionOk="0" h="1913890" w="2153544">
                <a:moveTo>
                  <a:pt x="2029084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29084" y="0"/>
                </a:lnTo>
                <a:cubicBezTo>
                  <a:pt x="2097664" y="0"/>
                  <a:pt x="2153544" y="55880"/>
                  <a:pt x="2153544" y="124460"/>
                </a:cubicBezTo>
                <a:lnTo>
                  <a:pt x="2153544" y="1789430"/>
                </a:lnTo>
                <a:cubicBezTo>
                  <a:pt x="2153544" y="1858010"/>
                  <a:pt x="2097664" y="1913890"/>
                  <a:pt x="2029084" y="1913890"/>
                </a:cubicBezTo>
                <a:close/>
              </a:path>
            </a:pathLst>
          </a:custGeom>
          <a:solidFill>
            <a:srgbClr val="5CE1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3"/>
          <p:cNvSpPr/>
          <p:nvPr/>
        </p:nvSpPr>
        <p:spPr>
          <a:xfrm>
            <a:off x="10491867" y="2684180"/>
            <a:ext cx="2995362" cy="299535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3"/>
          <p:cNvSpPr txBox="1"/>
          <p:nvPr/>
        </p:nvSpPr>
        <p:spPr>
          <a:xfrm>
            <a:off x="9400949" y="5875269"/>
            <a:ext cx="3487825" cy="452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8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Climate action</a:t>
            </a:r>
            <a:endParaRPr/>
          </a:p>
        </p:txBody>
      </p:sp>
      <p:sp>
        <p:nvSpPr>
          <p:cNvPr id="296" name="Google Shape;296;p13"/>
          <p:cNvSpPr txBox="1"/>
          <p:nvPr/>
        </p:nvSpPr>
        <p:spPr>
          <a:xfrm>
            <a:off x="9400949" y="3984276"/>
            <a:ext cx="827045" cy="619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16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13</a:t>
            </a:r>
            <a:endParaRPr/>
          </a:p>
        </p:txBody>
      </p:sp>
      <p:sp>
        <p:nvSpPr>
          <p:cNvPr id="297" name="Google Shape;297;p13"/>
          <p:cNvSpPr/>
          <p:nvPr/>
        </p:nvSpPr>
        <p:spPr>
          <a:xfrm>
            <a:off x="13753929" y="4906243"/>
            <a:ext cx="4298432" cy="3820087"/>
          </a:xfrm>
          <a:custGeom>
            <a:rect b="b" l="l" r="r" t="t"/>
            <a:pathLst>
              <a:path extrusionOk="0" h="1913890" w="2153544">
                <a:moveTo>
                  <a:pt x="2029084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29084" y="0"/>
                </a:lnTo>
                <a:cubicBezTo>
                  <a:pt x="2097664" y="0"/>
                  <a:pt x="2153544" y="55880"/>
                  <a:pt x="2153544" y="124460"/>
                </a:cubicBezTo>
                <a:lnTo>
                  <a:pt x="2153544" y="1789430"/>
                </a:lnTo>
                <a:cubicBezTo>
                  <a:pt x="2153544" y="1858010"/>
                  <a:pt x="2097664" y="1913890"/>
                  <a:pt x="2029084" y="1913890"/>
                </a:cubicBezTo>
                <a:close/>
              </a:path>
            </a:pathLst>
          </a:custGeom>
          <a:solidFill>
            <a:srgbClr val="00B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3"/>
          <p:cNvSpPr/>
          <p:nvPr/>
        </p:nvSpPr>
        <p:spPr>
          <a:xfrm>
            <a:off x="15057000" y="4207580"/>
            <a:ext cx="2995362" cy="299535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3"/>
          <p:cNvSpPr txBox="1"/>
          <p:nvPr/>
        </p:nvSpPr>
        <p:spPr>
          <a:xfrm>
            <a:off x="14159233" y="7558032"/>
            <a:ext cx="3487825" cy="452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8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Life on Land</a:t>
            </a:r>
            <a:endParaRPr/>
          </a:p>
        </p:txBody>
      </p:sp>
      <p:sp>
        <p:nvSpPr>
          <p:cNvPr id="300" name="Google Shape;300;p13"/>
          <p:cNvSpPr txBox="1"/>
          <p:nvPr/>
        </p:nvSpPr>
        <p:spPr>
          <a:xfrm>
            <a:off x="13966081" y="5507676"/>
            <a:ext cx="827045" cy="619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16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15</a:t>
            </a:r>
            <a:endParaRPr/>
          </a:p>
        </p:txBody>
      </p:sp>
      <p:sp>
        <p:nvSpPr>
          <p:cNvPr id="301" name="Google Shape;301;p13"/>
          <p:cNvSpPr/>
          <p:nvPr/>
        </p:nvSpPr>
        <p:spPr>
          <a:xfrm>
            <a:off x="101663" y="3595070"/>
            <a:ext cx="4298432" cy="3820087"/>
          </a:xfrm>
          <a:custGeom>
            <a:rect b="b" l="l" r="r" t="t"/>
            <a:pathLst>
              <a:path extrusionOk="0" h="1913890" w="2153544">
                <a:moveTo>
                  <a:pt x="2029084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29084" y="0"/>
                </a:lnTo>
                <a:cubicBezTo>
                  <a:pt x="2097664" y="0"/>
                  <a:pt x="2153544" y="55880"/>
                  <a:pt x="2153544" y="124460"/>
                </a:cubicBezTo>
                <a:lnTo>
                  <a:pt x="2153544" y="1789430"/>
                </a:lnTo>
                <a:cubicBezTo>
                  <a:pt x="2153544" y="1858010"/>
                  <a:pt x="2097664" y="1913890"/>
                  <a:pt x="2029084" y="1913890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3"/>
          <p:cNvSpPr/>
          <p:nvPr/>
        </p:nvSpPr>
        <p:spPr>
          <a:xfrm>
            <a:off x="1404734" y="2896407"/>
            <a:ext cx="2995362" cy="299535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6664" r="-1666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3"/>
          <p:cNvSpPr txBox="1"/>
          <p:nvPr/>
        </p:nvSpPr>
        <p:spPr>
          <a:xfrm>
            <a:off x="718388" y="6240734"/>
            <a:ext cx="3487825" cy="452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8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Zero Hunger</a:t>
            </a:r>
            <a:endParaRPr/>
          </a:p>
        </p:txBody>
      </p:sp>
      <p:sp>
        <p:nvSpPr>
          <p:cNvPr id="304" name="Google Shape;304;p13"/>
          <p:cNvSpPr txBox="1"/>
          <p:nvPr/>
        </p:nvSpPr>
        <p:spPr>
          <a:xfrm>
            <a:off x="509868" y="4276768"/>
            <a:ext cx="827045" cy="619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16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4"/>
          <p:cNvPicPr preferRelativeResize="0"/>
          <p:nvPr/>
        </p:nvPicPr>
        <p:blipFill rotWithShape="1">
          <a:blip r:embed="rId3">
            <a:alphaModFix/>
          </a:blip>
          <a:srcRect b="4594" l="0" r="0" t="1108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4"/>
          <p:cNvSpPr/>
          <p:nvPr/>
        </p:nvSpPr>
        <p:spPr>
          <a:xfrm>
            <a:off x="0" y="4863318"/>
            <a:ext cx="18288000" cy="5423682"/>
          </a:xfrm>
          <a:custGeom>
            <a:rect b="b" l="l" r="r" t="t"/>
            <a:pathLst>
              <a:path extrusionOk="0" h="5423682" w="18288000">
                <a:moveTo>
                  <a:pt x="0" y="0"/>
                </a:moveTo>
                <a:lnTo>
                  <a:pt x="18288000" y="0"/>
                </a:lnTo>
                <a:lnTo>
                  <a:pt x="18288000" y="5423682"/>
                </a:lnTo>
                <a:lnTo>
                  <a:pt x="0" y="5423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5000"/>
            </a:blip>
            <a:stretch>
              <a:fillRect b="-10605" l="0" r="0" t="-114321"/>
            </a:stretch>
          </a:blipFill>
          <a:ln>
            <a:noFill/>
          </a:ln>
        </p:spPr>
      </p:sp>
      <p:sp>
        <p:nvSpPr>
          <p:cNvPr id="311" name="Google Shape;311;p14"/>
          <p:cNvSpPr/>
          <p:nvPr/>
        </p:nvSpPr>
        <p:spPr>
          <a:xfrm>
            <a:off x="15232673" y="-412152"/>
            <a:ext cx="3958393" cy="1440852"/>
          </a:xfrm>
          <a:custGeom>
            <a:rect b="b" l="l" r="r" t="t"/>
            <a:pathLst>
              <a:path extrusionOk="0" h="720927" w="1980573">
                <a:moveTo>
                  <a:pt x="1856113" y="720927"/>
                </a:moveTo>
                <a:lnTo>
                  <a:pt x="124460" y="720927"/>
                </a:lnTo>
                <a:cubicBezTo>
                  <a:pt x="55880" y="720927"/>
                  <a:pt x="0" y="665047"/>
                  <a:pt x="0" y="59646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856113" y="0"/>
                </a:lnTo>
                <a:cubicBezTo>
                  <a:pt x="1924694" y="0"/>
                  <a:pt x="1980573" y="55880"/>
                  <a:pt x="1980573" y="124460"/>
                </a:cubicBezTo>
                <a:lnTo>
                  <a:pt x="1980573" y="596467"/>
                </a:lnTo>
                <a:cubicBezTo>
                  <a:pt x="1980573" y="665047"/>
                  <a:pt x="1924694" y="720927"/>
                  <a:pt x="1856113" y="720927"/>
                </a:cubicBezTo>
                <a:close/>
              </a:path>
            </a:pathLst>
          </a:custGeom>
          <a:solidFill>
            <a:srgbClr val="F29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4"/>
          <p:cNvSpPr txBox="1"/>
          <p:nvPr/>
        </p:nvSpPr>
        <p:spPr>
          <a:xfrm>
            <a:off x="3455697" y="3856983"/>
            <a:ext cx="113766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43">
                <a:solidFill>
                  <a:srgbClr val="FDFFAB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PESTSENSE</a:t>
            </a:r>
            <a:endParaRPr/>
          </a:p>
        </p:txBody>
      </p:sp>
      <p:sp>
        <p:nvSpPr>
          <p:cNvPr id="313" name="Google Shape;313;p14"/>
          <p:cNvSpPr/>
          <p:nvPr/>
        </p:nvSpPr>
        <p:spPr>
          <a:xfrm>
            <a:off x="357069" y="1028700"/>
            <a:ext cx="3311518" cy="5195514"/>
          </a:xfrm>
          <a:custGeom>
            <a:rect b="b" l="l" r="r" t="t"/>
            <a:pathLst>
              <a:path extrusionOk="0" h="5195514" w="3311518">
                <a:moveTo>
                  <a:pt x="0" y="0"/>
                </a:moveTo>
                <a:lnTo>
                  <a:pt x="3311518" y="0"/>
                </a:lnTo>
                <a:lnTo>
                  <a:pt x="3311518" y="5195514"/>
                </a:lnTo>
                <a:lnTo>
                  <a:pt x="0" y="5195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14"/>
          <p:cNvSpPr txBox="1"/>
          <p:nvPr/>
        </p:nvSpPr>
        <p:spPr>
          <a:xfrm>
            <a:off x="4552235" y="1172209"/>
            <a:ext cx="97332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DFFA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315" name="Google Shape;315;p14"/>
          <p:cNvSpPr txBox="1"/>
          <p:nvPr/>
        </p:nvSpPr>
        <p:spPr>
          <a:xfrm>
            <a:off x="1662399" y="6345798"/>
            <a:ext cx="14963203" cy="2334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99">
                <a:solidFill>
                  <a:srgbClr val="1D3000"/>
                </a:solidFill>
                <a:latin typeface="Lato"/>
                <a:ea typeface="Lato"/>
                <a:cs typeface="Lato"/>
                <a:sym typeface="Lato"/>
              </a:rPr>
              <a:t>FOR A SUSTAINABLE AGRIFUTURE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174436" y="6870441"/>
            <a:ext cx="18520086" cy="5123008"/>
          </a:xfrm>
          <a:custGeom>
            <a:rect b="b" l="l" r="r" t="t"/>
            <a:pathLst>
              <a:path extrusionOk="0" h="5123008" w="18520086">
                <a:moveTo>
                  <a:pt x="0" y="0"/>
                </a:moveTo>
                <a:lnTo>
                  <a:pt x="18520087" y="0"/>
                </a:lnTo>
                <a:lnTo>
                  <a:pt x="18520087" y="5123008"/>
                </a:lnTo>
                <a:lnTo>
                  <a:pt x="0" y="512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-24684" l="0" r="-242" t="-12176"/>
            </a:stretch>
          </a:blipFill>
          <a:ln>
            <a:noFill/>
          </a:ln>
        </p:spPr>
      </p:sp>
      <p:sp>
        <p:nvSpPr>
          <p:cNvPr id="92" name="Google Shape;92;p2"/>
          <p:cNvSpPr/>
          <p:nvPr/>
        </p:nvSpPr>
        <p:spPr>
          <a:xfrm>
            <a:off x="-1829042" y="-1571908"/>
            <a:ext cx="7133784" cy="8442348"/>
          </a:xfrm>
          <a:custGeom>
            <a:rect b="b" l="l" r="r" t="t"/>
            <a:pathLst>
              <a:path extrusionOk="0"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9"/>
                </a:lnTo>
                <a:lnTo>
                  <a:pt x="0" y="8442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2"/>
          <p:cNvSpPr/>
          <p:nvPr/>
        </p:nvSpPr>
        <p:spPr>
          <a:xfrm>
            <a:off x="-5214549" y="7533950"/>
            <a:ext cx="9421640" cy="946387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29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-211002" y="6413228"/>
            <a:ext cx="2758727" cy="4361624"/>
          </a:xfrm>
          <a:custGeom>
            <a:rect b="b" l="l" r="r" t="t"/>
            <a:pathLst>
              <a:path extrusionOk="0" h="4361624" w="2758727">
                <a:moveTo>
                  <a:pt x="0" y="0"/>
                </a:moveTo>
                <a:lnTo>
                  <a:pt x="2758727" y="0"/>
                </a:lnTo>
                <a:lnTo>
                  <a:pt x="2758727" y="4361625"/>
                </a:lnTo>
                <a:lnTo>
                  <a:pt x="0" y="4361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2"/>
          <p:cNvSpPr txBox="1"/>
          <p:nvPr/>
        </p:nvSpPr>
        <p:spPr>
          <a:xfrm>
            <a:off x="1028700" y="912505"/>
            <a:ext cx="10387966" cy="1035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14141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Problem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1021504" y="2386312"/>
            <a:ext cx="15761567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87307"/>
                </a:solidFill>
                <a:latin typeface="Nunito Sans"/>
                <a:ea typeface="Nunito Sans"/>
                <a:cs typeface="Nunito Sans"/>
                <a:sym typeface="Nunito Sans"/>
              </a:rPr>
              <a:t>The misuse of insecticides in agriculture due to the lack of knowledge of farmers and inability to identify pests before crops are damaged.</a:t>
            </a:r>
            <a:endParaRPr/>
          </a:p>
          <a:p>
            <a:pPr indent="0" lvl="0" marL="0" marR="0" rtl="0" algn="l">
              <a:lnSpc>
                <a:spcPct val="94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487307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1504" y="3757912"/>
            <a:ext cx="14711575" cy="2655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0206" lvl="1" marL="820412" marR="0" rtl="0" algn="l">
              <a:lnSpc>
                <a:spcPct val="151013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Expect insecticides to protect the crops 100%.</a:t>
            </a:r>
            <a:endParaRPr/>
          </a:p>
          <a:p>
            <a:pPr indent="-410206" lvl="1" marL="820412" marR="0" rtl="0" algn="l">
              <a:lnSpc>
                <a:spcPct val="151013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Pressure to get immediate results. </a:t>
            </a:r>
            <a:endParaRPr/>
          </a:p>
          <a:p>
            <a:pPr indent="-410206" lvl="1" marL="820412" marR="0" rtl="0" algn="l">
              <a:lnSpc>
                <a:spcPct val="151013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Have little to no knowledge on effects of insecticide misuse.</a:t>
            </a:r>
            <a:endParaRPr/>
          </a:p>
          <a:p>
            <a:pPr indent="0" lvl="0" marL="0" marR="0" rtl="0" algn="l">
              <a:lnSpc>
                <a:spcPct val="103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99" u="none" cap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9434479" y="6267615"/>
            <a:ext cx="3381517" cy="3717637"/>
          </a:xfrm>
          <a:custGeom>
            <a:rect b="b" l="l" r="r" t="t"/>
            <a:pathLst>
              <a:path extrusionOk="0" h="2604273" w="2368815">
                <a:moveTo>
                  <a:pt x="2244355" y="2604273"/>
                </a:moveTo>
                <a:lnTo>
                  <a:pt x="124460" y="2604273"/>
                </a:lnTo>
                <a:cubicBezTo>
                  <a:pt x="55880" y="2604273"/>
                  <a:pt x="0" y="2548393"/>
                  <a:pt x="0" y="247981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244355" y="0"/>
                </a:lnTo>
                <a:cubicBezTo>
                  <a:pt x="2312935" y="0"/>
                  <a:pt x="2368815" y="55880"/>
                  <a:pt x="2368815" y="124460"/>
                </a:cubicBezTo>
                <a:lnTo>
                  <a:pt x="2368815" y="2479814"/>
                </a:lnTo>
                <a:cubicBezTo>
                  <a:pt x="2368815" y="2548393"/>
                  <a:pt x="2312935" y="2604273"/>
                  <a:pt x="2244355" y="2604273"/>
                </a:cubicBezTo>
                <a:close/>
              </a:path>
            </a:pathLst>
          </a:custGeom>
          <a:solidFill>
            <a:srgbClr val="4873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10377754" y="6913686"/>
            <a:ext cx="1494967" cy="1358552"/>
          </a:xfrm>
          <a:custGeom>
            <a:rect b="b" l="l" r="r" t="t"/>
            <a:pathLst>
              <a:path extrusionOk="0" h="1358552" w="1494967">
                <a:moveTo>
                  <a:pt x="0" y="0"/>
                </a:moveTo>
                <a:lnTo>
                  <a:pt x="1494967" y="0"/>
                </a:lnTo>
                <a:lnTo>
                  <a:pt x="1494967" y="1358551"/>
                </a:lnTo>
                <a:lnTo>
                  <a:pt x="0" y="1358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2"/>
          <p:cNvSpPr txBox="1"/>
          <p:nvPr/>
        </p:nvSpPr>
        <p:spPr>
          <a:xfrm>
            <a:off x="13178157" y="7778347"/>
            <a:ext cx="5109843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3E645"/>
                </a:solidFill>
                <a:latin typeface="Nunito Sans"/>
                <a:ea typeface="Nunito Sans"/>
                <a:cs typeface="Nunito Sans"/>
                <a:sym typeface="Nunito Sans"/>
              </a:rPr>
              <a:t>Farmers 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3111672" y="8489266"/>
            <a:ext cx="5242813" cy="2073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pesticides prior to symptoms.</a:t>
            </a:r>
            <a:endParaRPr/>
          </a:p>
          <a:p>
            <a:pPr indent="0" lvl="0" marL="0" marR="0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9228802" y="8895068"/>
            <a:ext cx="3816385" cy="520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25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Research data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3045187" y="6096165"/>
            <a:ext cx="308948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14141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40%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570448" y="3637235"/>
            <a:ext cx="4205388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87307"/>
                </a:solidFill>
                <a:latin typeface="Nunito Sans"/>
                <a:ea typeface="Nunito Sans"/>
                <a:cs typeface="Nunito Sans"/>
                <a:sym typeface="Nunito Sans"/>
              </a:rPr>
              <a:t>Excessive insecticide use</a:t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4575800" y="1363655"/>
            <a:ext cx="2917140" cy="437571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000" r="-5000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"/>
          <p:cNvSpPr/>
          <p:nvPr/>
        </p:nvSpPr>
        <p:spPr>
          <a:xfrm>
            <a:off x="-232086" y="6715846"/>
            <a:ext cx="18520086" cy="5123008"/>
          </a:xfrm>
          <a:custGeom>
            <a:rect b="b" l="l" r="r" t="t"/>
            <a:pathLst>
              <a:path extrusionOk="0" h="5123008" w="18520086">
                <a:moveTo>
                  <a:pt x="0" y="0"/>
                </a:moveTo>
                <a:lnTo>
                  <a:pt x="18520086" y="0"/>
                </a:lnTo>
                <a:lnTo>
                  <a:pt x="18520086" y="5123008"/>
                </a:lnTo>
                <a:lnTo>
                  <a:pt x="0" y="512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8000"/>
            </a:blip>
            <a:stretch>
              <a:fillRect b="-24684" l="0" r="-242" t="-12176"/>
            </a:stretch>
          </a:blipFill>
          <a:ln>
            <a:noFill/>
          </a:ln>
        </p:spPr>
      </p:sp>
      <p:sp>
        <p:nvSpPr>
          <p:cNvPr id="111" name="Google Shape;111;p3"/>
          <p:cNvSpPr/>
          <p:nvPr/>
        </p:nvSpPr>
        <p:spPr>
          <a:xfrm>
            <a:off x="14237910" y="5128227"/>
            <a:ext cx="2384094" cy="3576141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2496" r="-6249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687960" y="-143514"/>
            <a:ext cx="3523908" cy="2023691"/>
          </a:xfrm>
          <a:custGeom>
            <a:rect b="b" l="l" r="r" t="t"/>
            <a:pathLst>
              <a:path extrusionOk="0" h="1228131" w="2138577">
                <a:moveTo>
                  <a:pt x="2014117" y="1228131"/>
                </a:moveTo>
                <a:lnTo>
                  <a:pt x="124460" y="1228131"/>
                </a:lnTo>
                <a:cubicBezTo>
                  <a:pt x="55880" y="1228131"/>
                  <a:pt x="0" y="1172251"/>
                  <a:pt x="0" y="110367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14117" y="0"/>
                </a:lnTo>
                <a:cubicBezTo>
                  <a:pt x="2082697" y="0"/>
                  <a:pt x="2138577" y="55880"/>
                  <a:pt x="2138577" y="124460"/>
                </a:cubicBezTo>
                <a:lnTo>
                  <a:pt x="2138577" y="1103671"/>
                </a:lnTo>
                <a:cubicBezTo>
                  <a:pt x="2138577" y="1172251"/>
                  <a:pt x="2082697" y="1228131"/>
                  <a:pt x="2014117" y="1228131"/>
                </a:cubicBezTo>
                <a:close/>
              </a:path>
            </a:pathLst>
          </a:custGeom>
          <a:solidFill>
            <a:srgbClr val="4873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260253" y="2353076"/>
            <a:ext cx="4205388" cy="1035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14141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Impacts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4485933" y="6088136"/>
            <a:ext cx="3050490" cy="82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35" u="none" cap="none" strike="noStrike">
                <a:solidFill>
                  <a:srgbClr val="141414"/>
                </a:solidFill>
                <a:latin typeface="Nunito Sans"/>
                <a:ea typeface="Nunito Sans"/>
                <a:cs typeface="Nunito Sans"/>
                <a:sym typeface="Nunito Sans"/>
              </a:rPr>
              <a:t>Water body pollution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14013599" y="4225510"/>
            <a:ext cx="2832715" cy="776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5" u="none" cap="none" strike="noStrike">
                <a:solidFill>
                  <a:srgbClr val="141414"/>
                </a:solidFill>
                <a:latin typeface="Nunito Sans"/>
                <a:ea typeface="Nunito Sans"/>
                <a:cs typeface="Nunito Sans"/>
                <a:sym typeface="Nunito Sans"/>
              </a:rPr>
              <a:t>Heavy metals in food</a:t>
            </a:r>
            <a:endParaRPr/>
          </a:p>
        </p:txBody>
      </p:sp>
      <p:sp>
        <p:nvSpPr>
          <p:cNvPr id="116" name="Google Shape;116;p3"/>
          <p:cNvSpPr/>
          <p:nvPr/>
        </p:nvSpPr>
        <p:spPr>
          <a:xfrm>
            <a:off x="10863549" y="726865"/>
            <a:ext cx="2672130" cy="4008196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3960" r="-8102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"/>
          <p:cNvSpPr/>
          <p:nvPr/>
        </p:nvSpPr>
        <p:spPr>
          <a:xfrm>
            <a:off x="7643826" y="5430402"/>
            <a:ext cx="2768262" cy="4152393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51091" r="-5109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10640321" y="5030609"/>
            <a:ext cx="3050490" cy="82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35" u="none" cap="none" strike="noStrike">
                <a:solidFill>
                  <a:srgbClr val="141414"/>
                </a:solidFill>
                <a:latin typeface="Nunito Sans"/>
                <a:ea typeface="Nunito Sans"/>
                <a:cs typeface="Nunito Sans"/>
                <a:sym typeface="Nunito Sans"/>
              </a:rPr>
              <a:t>Human health impacts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7659138" y="4247912"/>
            <a:ext cx="2752950" cy="754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48" u="none" cap="none" strike="noStrike">
                <a:solidFill>
                  <a:srgbClr val="141414"/>
                </a:solidFill>
                <a:latin typeface="Nunito Sans"/>
                <a:ea typeface="Nunito Sans"/>
                <a:cs typeface="Nunito Sans"/>
                <a:sym typeface="Nunito Sans"/>
              </a:rPr>
              <a:t>Insecticide resistance</a:t>
            </a:r>
            <a:endParaRPr/>
          </a:p>
        </p:txBody>
      </p:sp>
      <p:sp>
        <p:nvSpPr>
          <p:cNvPr id="120" name="Google Shape;120;p3"/>
          <p:cNvSpPr/>
          <p:nvPr/>
        </p:nvSpPr>
        <p:spPr>
          <a:xfrm>
            <a:off x="687960" y="4876527"/>
            <a:ext cx="3243334" cy="4865001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8789" r="-2878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-664477" y="-1370124"/>
            <a:ext cx="7133784" cy="8442348"/>
          </a:xfrm>
          <a:custGeom>
            <a:rect b="b" l="l" r="r" t="t"/>
            <a:pathLst>
              <a:path extrusionOk="0"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60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/>
          <p:nvPr/>
        </p:nvSpPr>
        <p:spPr>
          <a:xfrm>
            <a:off x="1028700" y="1028700"/>
            <a:ext cx="16230600" cy="8229600"/>
          </a:xfrm>
          <a:custGeom>
            <a:rect b="b" l="l" r="r" t="t"/>
            <a:pathLst>
              <a:path extrusionOk="0"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-16526" l="-6336" r="-6336" t="-16524"/>
            </a:stretch>
          </a:blipFill>
          <a:ln>
            <a:noFill/>
          </a:ln>
        </p:spPr>
      </p:sp>
      <p:sp>
        <p:nvSpPr>
          <p:cNvPr id="128" name="Google Shape;128;p4"/>
          <p:cNvSpPr/>
          <p:nvPr/>
        </p:nvSpPr>
        <p:spPr>
          <a:xfrm>
            <a:off x="2441630" y="2072113"/>
            <a:ext cx="3098628" cy="4861506"/>
          </a:xfrm>
          <a:custGeom>
            <a:rect b="b" l="l" r="r" t="t"/>
            <a:pathLst>
              <a:path extrusionOk="0" h="4861506" w="3098628">
                <a:moveTo>
                  <a:pt x="0" y="0"/>
                </a:moveTo>
                <a:lnTo>
                  <a:pt x="3098628" y="0"/>
                </a:lnTo>
                <a:lnTo>
                  <a:pt x="3098628" y="4861506"/>
                </a:lnTo>
                <a:lnTo>
                  <a:pt x="0" y="48615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4"/>
          <p:cNvSpPr txBox="1"/>
          <p:nvPr/>
        </p:nvSpPr>
        <p:spPr>
          <a:xfrm>
            <a:off x="4819757" y="6539284"/>
            <a:ext cx="8648487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Team Pathfinders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2933700" y="3892081"/>
            <a:ext cx="14325600" cy="1550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99" u="none" cap="none" strike="noStrike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PESTSENSE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-232086" y="6715846"/>
            <a:ext cx="18520086" cy="5123008"/>
          </a:xfrm>
          <a:custGeom>
            <a:rect b="b" l="l" r="r" t="t"/>
            <a:pathLst>
              <a:path extrusionOk="0" h="5123008" w="18520086">
                <a:moveTo>
                  <a:pt x="0" y="0"/>
                </a:moveTo>
                <a:lnTo>
                  <a:pt x="18520086" y="0"/>
                </a:lnTo>
                <a:lnTo>
                  <a:pt x="18520086" y="5123008"/>
                </a:lnTo>
                <a:lnTo>
                  <a:pt x="0" y="512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-24684" l="0" r="-242" t="-12176"/>
            </a:stretch>
          </a:blipFill>
          <a:ln>
            <a:noFill/>
          </a:ln>
        </p:spPr>
      </p:sp>
      <p:sp>
        <p:nvSpPr>
          <p:cNvPr id="136" name="Google Shape;136;p5"/>
          <p:cNvSpPr/>
          <p:nvPr/>
        </p:nvSpPr>
        <p:spPr>
          <a:xfrm>
            <a:off x="9271810" y="2864805"/>
            <a:ext cx="5708954" cy="570893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8885" r="-3888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6921817" y="7101710"/>
            <a:ext cx="509444" cy="533449"/>
          </a:xfrm>
          <a:custGeom>
            <a:rect b="b" l="l" r="r" t="t"/>
            <a:pathLst>
              <a:path extrusionOk="0" h="533449" w="509444">
                <a:moveTo>
                  <a:pt x="0" y="0"/>
                </a:moveTo>
                <a:lnTo>
                  <a:pt x="509443" y="0"/>
                </a:lnTo>
                <a:lnTo>
                  <a:pt x="509443" y="533449"/>
                </a:lnTo>
                <a:lnTo>
                  <a:pt x="0" y="533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38" name="Google Shape;138;p5"/>
          <p:cNvCxnSpPr/>
          <p:nvPr/>
        </p:nvCxnSpPr>
        <p:spPr>
          <a:xfrm>
            <a:off x="18055138" y="3405489"/>
            <a:ext cx="22016" cy="5695141"/>
          </a:xfrm>
          <a:prstGeom prst="straightConnector1">
            <a:avLst/>
          </a:prstGeom>
          <a:noFill/>
          <a:ln cap="rnd" cmpd="sng" w="47625">
            <a:solidFill>
              <a:srgbClr val="000000">
                <a:alpha val="470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5"/>
          <p:cNvSpPr/>
          <p:nvPr/>
        </p:nvSpPr>
        <p:spPr>
          <a:xfrm>
            <a:off x="2209818" y="2864805"/>
            <a:ext cx="5708954" cy="570893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124" l="-79332" r="-3029" t="-948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1674655" y="2983520"/>
            <a:ext cx="1686914" cy="16944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29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11862087" y="3628725"/>
            <a:ext cx="792223" cy="826309"/>
          </a:xfrm>
          <a:custGeom>
            <a:rect b="b" l="l" r="r" t="t"/>
            <a:pathLst>
              <a:path extrusionOk="0" h="826309" w="792223">
                <a:moveTo>
                  <a:pt x="0" y="0"/>
                </a:moveTo>
                <a:lnTo>
                  <a:pt x="792223" y="0"/>
                </a:lnTo>
                <a:lnTo>
                  <a:pt x="792223" y="826309"/>
                </a:lnTo>
                <a:lnTo>
                  <a:pt x="0" y="826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5"/>
          <p:cNvSpPr/>
          <p:nvPr/>
        </p:nvSpPr>
        <p:spPr>
          <a:xfrm>
            <a:off x="1916104" y="3221128"/>
            <a:ext cx="1204018" cy="1219259"/>
          </a:xfrm>
          <a:custGeom>
            <a:rect b="b" l="l" r="r" t="t"/>
            <a:pathLst>
              <a:path extrusionOk="0" h="1219259" w="1204018">
                <a:moveTo>
                  <a:pt x="0" y="0"/>
                </a:moveTo>
                <a:lnTo>
                  <a:pt x="1204018" y="0"/>
                </a:lnTo>
                <a:lnTo>
                  <a:pt x="1204018" y="1219259"/>
                </a:lnTo>
                <a:lnTo>
                  <a:pt x="0" y="1219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5"/>
          <p:cNvSpPr/>
          <p:nvPr/>
        </p:nvSpPr>
        <p:spPr>
          <a:xfrm>
            <a:off x="13818562" y="2983520"/>
            <a:ext cx="1686914" cy="16944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29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14080014" y="3405397"/>
            <a:ext cx="1164010" cy="862823"/>
          </a:xfrm>
          <a:custGeom>
            <a:rect b="b" l="l" r="r" t="t"/>
            <a:pathLst>
              <a:path extrusionOk="0" h="862823" w="1164010">
                <a:moveTo>
                  <a:pt x="0" y="0"/>
                </a:moveTo>
                <a:lnTo>
                  <a:pt x="1164011" y="0"/>
                </a:lnTo>
                <a:lnTo>
                  <a:pt x="1164011" y="862822"/>
                </a:lnTo>
                <a:lnTo>
                  <a:pt x="0" y="862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5"/>
          <p:cNvSpPr txBox="1"/>
          <p:nvPr/>
        </p:nvSpPr>
        <p:spPr>
          <a:xfrm>
            <a:off x="2778743" y="1025379"/>
            <a:ext cx="12730514" cy="1035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14141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PestSense</a:t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687960" y="-143514"/>
            <a:ext cx="3523908" cy="2023691"/>
          </a:xfrm>
          <a:custGeom>
            <a:rect b="b" l="l" r="r" t="t"/>
            <a:pathLst>
              <a:path extrusionOk="0" h="1228131" w="2138577">
                <a:moveTo>
                  <a:pt x="2014117" y="1228131"/>
                </a:moveTo>
                <a:lnTo>
                  <a:pt x="124460" y="1228131"/>
                </a:lnTo>
                <a:cubicBezTo>
                  <a:pt x="55880" y="1228131"/>
                  <a:pt x="0" y="1172251"/>
                  <a:pt x="0" y="110367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14117" y="0"/>
                </a:lnTo>
                <a:cubicBezTo>
                  <a:pt x="2082697" y="0"/>
                  <a:pt x="2138577" y="55880"/>
                  <a:pt x="2138577" y="124460"/>
                </a:cubicBezTo>
                <a:lnTo>
                  <a:pt x="2138577" y="1103671"/>
                </a:lnTo>
                <a:cubicBezTo>
                  <a:pt x="2138577" y="1172251"/>
                  <a:pt x="2082697" y="1228131"/>
                  <a:pt x="2014117" y="1228131"/>
                </a:cubicBezTo>
                <a:close/>
              </a:path>
            </a:pathLst>
          </a:custGeom>
          <a:solidFill>
            <a:srgbClr val="4873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>
            <a:off x="-664477" y="-1370124"/>
            <a:ext cx="7133784" cy="8442348"/>
          </a:xfrm>
          <a:custGeom>
            <a:rect b="b" l="l" r="r" t="t"/>
            <a:pathLst>
              <a:path extrusionOk="0"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-664477" y="-1370124"/>
            <a:ext cx="7133784" cy="8442348"/>
          </a:xfrm>
          <a:custGeom>
            <a:rect b="b" l="l" r="r" t="t"/>
            <a:pathLst>
              <a:path extrusionOk="0"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-232086" y="6715846"/>
            <a:ext cx="18520086" cy="5123008"/>
          </a:xfrm>
          <a:custGeom>
            <a:rect b="b" l="l" r="r" t="t"/>
            <a:pathLst>
              <a:path extrusionOk="0" h="5123008" w="18520086">
                <a:moveTo>
                  <a:pt x="0" y="0"/>
                </a:moveTo>
                <a:lnTo>
                  <a:pt x="18520086" y="0"/>
                </a:lnTo>
                <a:lnTo>
                  <a:pt x="18520086" y="5123008"/>
                </a:lnTo>
                <a:lnTo>
                  <a:pt x="0" y="512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8000"/>
            </a:blip>
            <a:stretch>
              <a:fillRect b="-24684" l="0" r="-242" t="-12176"/>
            </a:stretch>
          </a:blipFill>
          <a:ln>
            <a:noFill/>
          </a:ln>
        </p:spPr>
      </p:sp>
      <p:sp>
        <p:nvSpPr>
          <p:cNvPr id="154" name="Google Shape;154;p6"/>
          <p:cNvSpPr/>
          <p:nvPr/>
        </p:nvSpPr>
        <p:spPr>
          <a:xfrm>
            <a:off x="1028700" y="4169538"/>
            <a:ext cx="2314616" cy="3471924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2460" r="-6246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"/>
          <p:cNvSpPr/>
          <p:nvPr/>
        </p:nvSpPr>
        <p:spPr>
          <a:xfrm>
            <a:off x="4590076" y="4169538"/>
            <a:ext cx="2314616" cy="3471924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11072" r="-1384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>
            <a:off x="8152468" y="4169538"/>
            <a:ext cx="2314616" cy="3471924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83911" r="-4101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>
            <a:off x="11714859" y="4169538"/>
            <a:ext cx="2314616" cy="3471924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5310" r="-10968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14944684" y="4169538"/>
            <a:ext cx="2314616" cy="3471924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69644" r="-5534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 rot="10800000">
            <a:off x="1855039" y="6879462"/>
            <a:ext cx="3521952" cy="1836724"/>
          </a:xfrm>
          <a:custGeom>
            <a:rect b="b" l="l" r="r" t="t"/>
            <a:pathLst>
              <a:path extrusionOk="0" h="1836724" w="3521952">
                <a:moveTo>
                  <a:pt x="0" y="0"/>
                </a:moveTo>
                <a:lnTo>
                  <a:pt x="3521953" y="0"/>
                </a:lnTo>
                <a:lnTo>
                  <a:pt x="3521953" y="1836724"/>
                </a:lnTo>
                <a:lnTo>
                  <a:pt x="0" y="18367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6"/>
          <p:cNvSpPr txBox="1"/>
          <p:nvPr/>
        </p:nvSpPr>
        <p:spPr>
          <a:xfrm>
            <a:off x="1041363" y="970369"/>
            <a:ext cx="7579165" cy="103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4141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PestSense</a:t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 rot="10800000">
            <a:off x="9350215" y="6879462"/>
            <a:ext cx="3521952" cy="1836724"/>
          </a:xfrm>
          <a:custGeom>
            <a:rect b="b" l="l" r="r" t="t"/>
            <a:pathLst>
              <a:path extrusionOk="0" h="1836724" w="3521952">
                <a:moveTo>
                  <a:pt x="0" y="0"/>
                </a:moveTo>
                <a:lnTo>
                  <a:pt x="3521952" y="0"/>
                </a:lnTo>
                <a:lnTo>
                  <a:pt x="3521952" y="1836724"/>
                </a:lnTo>
                <a:lnTo>
                  <a:pt x="0" y="18367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6"/>
          <p:cNvSpPr/>
          <p:nvPr/>
        </p:nvSpPr>
        <p:spPr>
          <a:xfrm flipH="1">
            <a:off x="5967209" y="2928557"/>
            <a:ext cx="3521952" cy="1836724"/>
          </a:xfrm>
          <a:custGeom>
            <a:rect b="b" l="l" r="r" t="t"/>
            <a:pathLst>
              <a:path extrusionOk="0" h="1836724" w="3521952">
                <a:moveTo>
                  <a:pt x="0" y="1836724"/>
                </a:moveTo>
                <a:lnTo>
                  <a:pt x="3521952" y="1836724"/>
                </a:lnTo>
                <a:lnTo>
                  <a:pt x="3521952" y="0"/>
                </a:lnTo>
                <a:lnTo>
                  <a:pt x="0" y="0"/>
                </a:lnTo>
                <a:lnTo>
                  <a:pt x="0" y="1836724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6"/>
          <p:cNvSpPr/>
          <p:nvPr/>
        </p:nvSpPr>
        <p:spPr>
          <a:xfrm flipH="1">
            <a:off x="12580040" y="2928557"/>
            <a:ext cx="3521952" cy="1836724"/>
          </a:xfrm>
          <a:custGeom>
            <a:rect b="b" l="l" r="r" t="t"/>
            <a:pathLst>
              <a:path extrusionOk="0" h="1836724" w="3521952">
                <a:moveTo>
                  <a:pt x="0" y="1836724"/>
                </a:moveTo>
                <a:lnTo>
                  <a:pt x="3521952" y="1836724"/>
                </a:lnTo>
                <a:lnTo>
                  <a:pt x="3521952" y="0"/>
                </a:lnTo>
                <a:lnTo>
                  <a:pt x="0" y="0"/>
                </a:lnTo>
                <a:lnTo>
                  <a:pt x="0" y="1836724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6"/>
          <p:cNvSpPr txBox="1"/>
          <p:nvPr/>
        </p:nvSpPr>
        <p:spPr>
          <a:xfrm>
            <a:off x="1317358" y="3044250"/>
            <a:ext cx="173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</a:t>
            </a:r>
            <a:r>
              <a:rPr lang="en-US" sz="5000"/>
              <a:t>a</a:t>
            </a:r>
            <a:r>
              <a:rPr lang="en-US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4816175" y="8394700"/>
            <a:ext cx="259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8620524" y="2224500"/>
            <a:ext cx="23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Analyse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12095604" y="8555850"/>
            <a:ext cx="2338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14607375" y="2224500"/>
            <a:ext cx="31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/>
          <p:nvPr/>
        </p:nvSpPr>
        <p:spPr>
          <a:xfrm>
            <a:off x="-232086" y="7245574"/>
            <a:ext cx="18520086" cy="5123008"/>
          </a:xfrm>
          <a:custGeom>
            <a:rect b="b" l="l" r="r" t="t"/>
            <a:pathLst>
              <a:path extrusionOk="0" h="5123008" w="18520086">
                <a:moveTo>
                  <a:pt x="0" y="0"/>
                </a:moveTo>
                <a:lnTo>
                  <a:pt x="18520086" y="0"/>
                </a:lnTo>
                <a:lnTo>
                  <a:pt x="18520086" y="5123008"/>
                </a:lnTo>
                <a:lnTo>
                  <a:pt x="0" y="512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-24684" l="0" r="-242" t="-12176"/>
            </a:stretch>
          </a:blipFill>
          <a:ln>
            <a:noFill/>
          </a:ln>
        </p:spPr>
      </p:sp>
      <p:sp>
        <p:nvSpPr>
          <p:cNvPr id="174" name="Google Shape;174;p7"/>
          <p:cNvSpPr/>
          <p:nvPr/>
        </p:nvSpPr>
        <p:spPr>
          <a:xfrm>
            <a:off x="6152710" y="3386080"/>
            <a:ext cx="1861766" cy="1861766"/>
          </a:xfrm>
          <a:custGeom>
            <a:rect b="b" l="l" r="r" t="t"/>
            <a:pathLst>
              <a:path extrusionOk="0" h="1861766" w="1861766">
                <a:moveTo>
                  <a:pt x="0" y="0"/>
                </a:moveTo>
                <a:lnTo>
                  <a:pt x="1861767" y="0"/>
                </a:lnTo>
                <a:lnTo>
                  <a:pt x="1861767" y="1861766"/>
                </a:lnTo>
                <a:lnTo>
                  <a:pt x="0" y="186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7"/>
          <p:cNvSpPr/>
          <p:nvPr/>
        </p:nvSpPr>
        <p:spPr>
          <a:xfrm>
            <a:off x="10792096" y="3572489"/>
            <a:ext cx="1311769" cy="1660332"/>
          </a:xfrm>
          <a:custGeom>
            <a:rect b="b" l="l" r="r" t="t"/>
            <a:pathLst>
              <a:path extrusionOk="0" h="1660332" w="1311769">
                <a:moveTo>
                  <a:pt x="0" y="0"/>
                </a:moveTo>
                <a:lnTo>
                  <a:pt x="1311769" y="0"/>
                </a:lnTo>
                <a:lnTo>
                  <a:pt x="1311769" y="1660332"/>
                </a:lnTo>
                <a:lnTo>
                  <a:pt x="0" y="1660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7"/>
          <p:cNvSpPr/>
          <p:nvPr/>
        </p:nvSpPr>
        <p:spPr>
          <a:xfrm>
            <a:off x="1337606" y="2836873"/>
            <a:ext cx="3191338" cy="3017265"/>
          </a:xfrm>
          <a:custGeom>
            <a:rect b="b" l="l" r="r" t="t"/>
            <a:pathLst>
              <a:path extrusionOk="0" h="3017265" w="3191338">
                <a:moveTo>
                  <a:pt x="0" y="0"/>
                </a:moveTo>
                <a:lnTo>
                  <a:pt x="3191337" y="0"/>
                </a:lnTo>
                <a:lnTo>
                  <a:pt x="3191337" y="3017265"/>
                </a:lnTo>
                <a:lnTo>
                  <a:pt x="0" y="3017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7"/>
          <p:cNvSpPr/>
          <p:nvPr/>
        </p:nvSpPr>
        <p:spPr>
          <a:xfrm>
            <a:off x="687960" y="-143514"/>
            <a:ext cx="3523908" cy="2023691"/>
          </a:xfrm>
          <a:custGeom>
            <a:rect b="b" l="l" r="r" t="t"/>
            <a:pathLst>
              <a:path extrusionOk="0" h="1228131" w="2138577">
                <a:moveTo>
                  <a:pt x="2014117" y="1228131"/>
                </a:moveTo>
                <a:lnTo>
                  <a:pt x="124460" y="1228131"/>
                </a:lnTo>
                <a:cubicBezTo>
                  <a:pt x="55880" y="1228131"/>
                  <a:pt x="0" y="1172251"/>
                  <a:pt x="0" y="110367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14117" y="0"/>
                </a:lnTo>
                <a:cubicBezTo>
                  <a:pt x="2082697" y="0"/>
                  <a:pt x="2138577" y="55880"/>
                  <a:pt x="2138577" y="124460"/>
                </a:cubicBezTo>
                <a:lnTo>
                  <a:pt x="2138577" y="1103671"/>
                </a:lnTo>
                <a:cubicBezTo>
                  <a:pt x="2138577" y="1172251"/>
                  <a:pt x="2082697" y="1228131"/>
                  <a:pt x="2014117" y="1228131"/>
                </a:cubicBezTo>
                <a:close/>
              </a:path>
            </a:pathLst>
          </a:custGeom>
          <a:solidFill>
            <a:srgbClr val="4873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1634878" y="6284147"/>
            <a:ext cx="2483700" cy="401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PEST TRAP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5631087" y="5806513"/>
            <a:ext cx="2905013" cy="16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SENSOR</a:t>
            </a:r>
            <a:endParaRPr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(CAMERA /MIC) CAPTURING DATA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4494061" y="1086543"/>
            <a:ext cx="117366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14">
                <a:solidFill>
                  <a:srgbClr val="030404"/>
                </a:solidFill>
                <a:latin typeface="Arial"/>
                <a:ea typeface="Arial"/>
                <a:cs typeface="Arial"/>
                <a:sym typeface="Arial"/>
              </a:rPr>
              <a:t>Entotrap </a:t>
            </a:r>
            <a:r>
              <a:rPr lang="en-US" sz="5714">
                <a:solidFill>
                  <a:srgbClr val="030404"/>
                </a:solidFill>
              </a:rPr>
              <a:t>functional</a:t>
            </a:r>
            <a:r>
              <a:rPr lang="en-US" sz="5714">
                <a:solidFill>
                  <a:srgbClr val="030404"/>
                </a:solidFill>
                <a:latin typeface="Arial"/>
                <a:ea typeface="Arial"/>
                <a:cs typeface="Arial"/>
                <a:sym typeface="Arial"/>
              </a:rPr>
              <a:t> block diagram</a:t>
            </a:r>
            <a:endParaRPr/>
          </a:p>
        </p:txBody>
      </p:sp>
      <p:sp>
        <p:nvSpPr>
          <p:cNvPr id="181" name="Google Shape;181;p7"/>
          <p:cNvSpPr/>
          <p:nvPr/>
        </p:nvSpPr>
        <p:spPr>
          <a:xfrm>
            <a:off x="-633618" y="-1324630"/>
            <a:ext cx="7133784" cy="8442348"/>
          </a:xfrm>
          <a:custGeom>
            <a:rect b="b" l="l" r="r" t="t"/>
            <a:pathLst>
              <a:path extrusionOk="0" h="8442348" w="7133784">
                <a:moveTo>
                  <a:pt x="0" y="0"/>
                </a:moveTo>
                <a:lnTo>
                  <a:pt x="7133785" y="0"/>
                </a:lnTo>
                <a:lnTo>
                  <a:pt x="7133785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7"/>
          <p:cNvSpPr/>
          <p:nvPr/>
        </p:nvSpPr>
        <p:spPr>
          <a:xfrm>
            <a:off x="14703200" y="3419493"/>
            <a:ext cx="1991216" cy="1966325"/>
          </a:xfrm>
          <a:custGeom>
            <a:rect b="b" l="l" r="r" t="t"/>
            <a:pathLst>
              <a:path extrusionOk="0" h="1966325" w="1991216">
                <a:moveTo>
                  <a:pt x="0" y="0"/>
                </a:moveTo>
                <a:lnTo>
                  <a:pt x="1991216" y="0"/>
                </a:lnTo>
                <a:lnTo>
                  <a:pt x="1991216" y="1966325"/>
                </a:lnTo>
                <a:lnTo>
                  <a:pt x="0" y="1966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7"/>
          <p:cNvSpPr txBox="1"/>
          <p:nvPr/>
        </p:nvSpPr>
        <p:spPr>
          <a:xfrm>
            <a:off x="9898874" y="6015910"/>
            <a:ext cx="3336777" cy="1229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TRANSMITTING DATA TO HUB</a:t>
            </a:r>
            <a:endParaRPr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(FM)</a:t>
            </a:r>
            <a:endParaRPr/>
          </a:p>
        </p:txBody>
      </p:sp>
      <p:sp>
        <p:nvSpPr>
          <p:cNvPr id="184" name="Google Shape;184;p7"/>
          <p:cNvSpPr txBox="1"/>
          <p:nvPr/>
        </p:nvSpPr>
        <p:spPr>
          <a:xfrm>
            <a:off x="13827273" y="6047267"/>
            <a:ext cx="3336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SUSTAINABLE</a:t>
            </a:r>
            <a:r>
              <a:rPr b="1" lang="en-US" sz="235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ENERGY</a:t>
            </a:r>
            <a:endParaRPr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SUPPLY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4570788"/>
            <a:ext cx="24095113" cy="6665166"/>
          </a:xfrm>
          <a:custGeom>
            <a:rect b="b" l="l" r="r" t="t"/>
            <a:pathLst>
              <a:path extrusionOk="0" h="6665166" w="24095113">
                <a:moveTo>
                  <a:pt x="0" y="0"/>
                </a:moveTo>
                <a:lnTo>
                  <a:pt x="24095113" y="0"/>
                </a:lnTo>
                <a:lnTo>
                  <a:pt x="24095113" y="6665166"/>
                </a:lnTo>
                <a:lnTo>
                  <a:pt x="0" y="6665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-24684" l="0" r="-242" t="-12176"/>
            </a:stretch>
          </a:blipFill>
          <a:ln>
            <a:noFill/>
          </a:ln>
        </p:spPr>
      </p:sp>
      <p:sp>
        <p:nvSpPr>
          <p:cNvPr id="190" name="Google Shape;190;p8"/>
          <p:cNvSpPr/>
          <p:nvPr/>
        </p:nvSpPr>
        <p:spPr>
          <a:xfrm>
            <a:off x="687960" y="-143514"/>
            <a:ext cx="3523908" cy="2023691"/>
          </a:xfrm>
          <a:custGeom>
            <a:rect b="b" l="l" r="r" t="t"/>
            <a:pathLst>
              <a:path extrusionOk="0" h="1228131" w="2138577">
                <a:moveTo>
                  <a:pt x="2014117" y="1228131"/>
                </a:moveTo>
                <a:lnTo>
                  <a:pt x="124460" y="1228131"/>
                </a:lnTo>
                <a:cubicBezTo>
                  <a:pt x="55880" y="1228131"/>
                  <a:pt x="0" y="1172251"/>
                  <a:pt x="0" y="110367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14117" y="0"/>
                </a:lnTo>
                <a:cubicBezTo>
                  <a:pt x="2082697" y="0"/>
                  <a:pt x="2138577" y="55880"/>
                  <a:pt x="2138577" y="124460"/>
                </a:cubicBezTo>
                <a:lnTo>
                  <a:pt x="2138577" y="1103671"/>
                </a:lnTo>
                <a:cubicBezTo>
                  <a:pt x="2138577" y="1172251"/>
                  <a:pt x="2082697" y="1228131"/>
                  <a:pt x="2014117" y="1228131"/>
                </a:cubicBezTo>
                <a:close/>
              </a:path>
            </a:pathLst>
          </a:custGeom>
          <a:solidFill>
            <a:srgbClr val="4873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8"/>
          <p:cNvGrpSpPr/>
          <p:nvPr/>
        </p:nvGrpSpPr>
        <p:grpSpPr>
          <a:xfrm>
            <a:off x="8019928" y="4760468"/>
            <a:ext cx="1763601" cy="1771506"/>
            <a:chOff x="1813" y="0"/>
            <a:chExt cx="809173" cy="812800"/>
          </a:xfrm>
        </p:grpSpPr>
        <p:sp>
          <p:nvSpPr>
            <p:cNvPr id="192" name="Google Shape;192;p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398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8"/>
          <p:cNvSpPr/>
          <p:nvPr/>
        </p:nvSpPr>
        <p:spPr>
          <a:xfrm flipH="1" rot="1757312">
            <a:off x="6929079" y="5207129"/>
            <a:ext cx="862575" cy="243678"/>
          </a:xfrm>
          <a:custGeom>
            <a:rect b="b" l="l" r="r" t="t"/>
            <a:pathLst>
              <a:path extrusionOk="0" h="243678" w="862575">
                <a:moveTo>
                  <a:pt x="0" y="243677"/>
                </a:moveTo>
                <a:lnTo>
                  <a:pt x="862575" y="243677"/>
                </a:lnTo>
                <a:lnTo>
                  <a:pt x="862575" y="0"/>
                </a:lnTo>
                <a:lnTo>
                  <a:pt x="0" y="0"/>
                </a:lnTo>
                <a:lnTo>
                  <a:pt x="0" y="24367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8"/>
          <p:cNvSpPr/>
          <p:nvPr/>
        </p:nvSpPr>
        <p:spPr>
          <a:xfrm rot="-1416959">
            <a:off x="9999329" y="5235345"/>
            <a:ext cx="809854" cy="228784"/>
          </a:xfrm>
          <a:custGeom>
            <a:rect b="b" l="l" r="r" t="t"/>
            <a:pathLst>
              <a:path extrusionOk="0" h="228784" w="809854">
                <a:moveTo>
                  <a:pt x="809854" y="228784"/>
                </a:moveTo>
                <a:lnTo>
                  <a:pt x="0" y="228784"/>
                </a:lnTo>
                <a:lnTo>
                  <a:pt x="0" y="0"/>
                </a:lnTo>
                <a:lnTo>
                  <a:pt x="809854" y="0"/>
                </a:lnTo>
                <a:lnTo>
                  <a:pt x="809854" y="22878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8"/>
          <p:cNvSpPr/>
          <p:nvPr/>
        </p:nvSpPr>
        <p:spPr>
          <a:xfrm flipH="1" rot="-2304357">
            <a:off x="7554611" y="6656390"/>
            <a:ext cx="835990" cy="236167"/>
          </a:xfrm>
          <a:custGeom>
            <a:rect b="b" l="l" r="r" t="t"/>
            <a:pathLst>
              <a:path extrusionOk="0" h="236167" w="835990">
                <a:moveTo>
                  <a:pt x="0" y="236167"/>
                </a:moveTo>
                <a:lnTo>
                  <a:pt x="835989" y="236167"/>
                </a:lnTo>
                <a:lnTo>
                  <a:pt x="835989" y="0"/>
                </a:lnTo>
                <a:lnTo>
                  <a:pt x="0" y="0"/>
                </a:lnTo>
                <a:lnTo>
                  <a:pt x="0" y="23616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8"/>
          <p:cNvSpPr/>
          <p:nvPr/>
        </p:nvSpPr>
        <p:spPr>
          <a:xfrm rot="2822960">
            <a:off x="9432872" y="6663267"/>
            <a:ext cx="787302" cy="222413"/>
          </a:xfrm>
          <a:custGeom>
            <a:rect b="b" l="l" r="r" t="t"/>
            <a:pathLst>
              <a:path extrusionOk="0" h="222413" w="787302">
                <a:moveTo>
                  <a:pt x="787302" y="222413"/>
                </a:moveTo>
                <a:lnTo>
                  <a:pt x="0" y="222413"/>
                </a:lnTo>
                <a:lnTo>
                  <a:pt x="0" y="0"/>
                </a:lnTo>
                <a:lnTo>
                  <a:pt x="787302" y="0"/>
                </a:lnTo>
                <a:lnTo>
                  <a:pt x="787302" y="222413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8"/>
          <p:cNvSpPr/>
          <p:nvPr/>
        </p:nvSpPr>
        <p:spPr>
          <a:xfrm rot="-5565613">
            <a:off x="8638064" y="4215295"/>
            <a:ext cx="527333" cy="268484"/>
          </a:xfrm>
          <a:custGeom>
            <a:rect b="b" l="l" r="r" t="t"/>
            <a:pathLst>
              <a:path extrusionOk="0" h="268484" w="527333">
                <a:moveTo>
                  <a:pt x="0" y="0"/>
                </a:moveTo>
                <a:lnTo>
                  <a:pt x="527332" y="0"/>
                </a:lnTo>
                <a:lnTo>
                  <a:pt x="527332" y="268484"/>
                </a:lnTo>
                <a:lnTo>
                  <a:pt x="0" y="268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8307" r="0" t="0"/>
            </a:stretch>
          </a:blipFill>
          <a:ln>
            <a:noFill/>
          </a:ln>
        </p:spPr>
      </p:sp>
      <p:sp>
        <p:nvSpPr>
          <p:cNvPr id="199" name="Google Shape;199;p8"/>
          <p:cNvSpPr/>
          <p:nvPr/>
        </p:nvSpPr>
        <p:spPr>
          <a:xfrm>
            <a:off x="8426803" y="5004324"/>
            <a:ext cx="929934" cy="1189451"/>
          </a:xfrm>
          <a:custGeom>
            <a:rect b="b" l="l" r="r" t="t"/>
            <a:pathLst>
              <a:path extrusionOk="0" h="1189451" w="929934">
                <a:moveTo>
                  <a:pt x="0" y="0"/>
                </a:moveTo>
                <a:lnTo>
                  <a:pt x="929935" y="0"/>
                </a:lnTo>
                <a:lnTo>
                  <a:pt x="929935" y="1189452"/>
                </a:lnTo>
                <a:lnTo>
                  <a:pt x="0" y="1189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8"/>
          <p:cNvSpPr/>
          <p:nvPr/>
        </p:nvSpPr>
        <p:spPr>
          <a:xfrm>
            <a:off x="10619991" y="6964391"/>
            <a:ext cx="829756" cy="1106341"/>
          </a:xfrm>
          <a:custGeom>
            <a:rect b="b" l="l" r="r" t="t"/>
            <a:pathLst>
              <a:path extrusionOk="0" h="1106341" w="829756">
                <a:moveTo>
                  <a:pt x="0" y="0"/>
                </a:moveTo>
                <a:lnTo>
                  <a:pt x="829756" y="0"/>
                </a:lnTo>
                <a:lnTo>
                  <a:pt x="829756" y="1106341"/>
                </a:lnTo>
                <a:lnTo>
                  <a:pt x="0" y="1106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8"/>
          <p:cNvSpPr/>
          <p:nvPr/>
        </p:nvSpPr>
        <p:spPr>
          <a:xfrm>
            <a:off x="6317209" y="6964391"/>
            <a:ext cx="1020248" cy="1258154"/>
          </a:xfrm>
          <a:custGeom>
            <a:rect b="b" l="l" r="r" t="t"/>
            <a:pathLst>
              <a:path extrusionOk="0" h="1258154" w="1020248">
                <a:moveTo>
                  <a:pt x="0" y="0"/>
                </a:moveTo>
                <a:lnTo>
                  <a:pt x="1020248" y="0"/>
                </a:lnTo>
                <a:lnTo>
                  <a:pt x="1020248" y="1258153"/>
                </a:lnTo>
                <a:lnTo>
                  <a:pt x="0" y="1258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8"/>
          <p:cNvSpPr/>
          <p:nvPr/>
        </p:nvSpPr>
        <p:spPr>
          <a:xfrm>
            <a:off x="11449747" y="4545257"/>
            <a:ext cx="1240723" cy="918135"/>
          </a:xfrm>
          <a:custGeom>
            <a:rect b="b" l="l" r="r" t="t"/>
            <a:pathLst>
              <a:path extrusionOk="0" h="918135" w="1240723">
                <a:moveTo>
                  <a:pt x="0" y="0"/>
                </a:moveTo>
                <a:lnTo>
                  <a:pt x="1240723" y="0"/>
                </a:lnTo>
                <a:lnTo>
                  <a:pt x="1240723" y="918135"/>
                </a:lnTo>
                <a:lnTo>
                  <a:pt x="0" y="918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8"/>
          <p:cNvSpPr/>
          <p:nvPr/>
        </p:nvSpPr>
        <p:spPr>
          <a:xfrm>
            <a:off x="5593837" y="4011702"/>
            <a:ext cx="1192716" cy="1118171"/>
          </a:xfrm>
          <a:custGeom>
            <a:rect b="b" l="l" r="r" t="t"/>
            <a:pathLst>
              <a:path extrusionOk="0" h="1118171" w="1192716">
                <a:moveTo>
                  <a:pt x="0" y="0"/>
                </a:moveTo>
                <a:lnTo>
                  <a:pt x="1192716" y="0"/>
                </a:lnTo>
                <a:lnTo>
                  <a:pt x="1192716" y="1118171"/>
                </a:lnTo>
                <a:lnTo>
                  <a:pt x="0" y="111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8"/>
          <p:cNvSpPr txBox="1"/>
          <p:nvPr/>
        </p:nvSpPr>
        <p:spPr>
          <a:xfrm>
            <a:off x="2950106" y="2668602"/>
            <a:ext cx="2030066" cy="1680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INTELLIGENT &amp; OPTIMIZED SOFTWARE TO PREDICT PEST POPULATION</a:t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8143005" y="2353580"/>
            <a:ext cx="1497532" cy="1497532"/>
          </a:xfrm>
          <a:custGeom>
            <a:rect b="b" l="l" r="r" t="t"/>
            <a:pathLst>
              <a:path extrusionOk="0" h="1497532" w="1497532">
                <a:moveTo>
                  <a:pt x="0" y="0"/>
                </a:moveTo>
                <a:lnTo>
                  <a:pt x="1497531" y="0"/>
                </a:lnTo>
                <a:lnTo>
                  <a:pt x="1497531" y="1497532"/>
                </a:lnTo>
                <a:lnTo>
                  <a:pt x="0" y="1497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8"/>
          <p:cNvSpPr txBox="1"/>
          <p:nvPr/>
        </p:nvSpPr>
        <p:spPr>
          <a:xfrm>
            <a:off x="4546904" y="763556"/>
            <a:ext cx="11714703" cy="904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6">
                <a:solidFill>
                  <a:srgbClr val="030404"/>
                </a:solidFill>
                <a:latin typeface="Arial"/>
                <a:ea typeface="Arial"/>
                <a:cs typeface="Arial"/>
                <a:sym typeface="Arial"/>
              </a:rPr>
              <a:t>CentralHub funtional block diagram</a:t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-664477" y="-1370124"/>
            <a:ext cx="7133784" cy="8442348"/>
          </a:xfrm>
          <a:custGeom>
            <a:rect b="b" l="l" r="r" t="t"/>
            <a:pathLst>
              <a:path extrusionOk="0"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8"/>
          <p:cNvSpPr txBox="1"/>
          <p:nvPr/>
        </p:nvSpPr>
        <p:spPr>
          <a:xfrm>
            <a:off x="13300070" y="3904885"/>
            <a:ext cx="3645066" cy="665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USER NOTIFICATION FOR REMOTE MONITORING</a:t>
            </a:r>
            <a:endParaRPr/>
          </a:p>
        </p:txBody>
      </p:sp>
      <p:sp>
        <p:nvSpPr>
          <p:cNvPr id="209" name="Google Shape;209;p8"/>
          <p:cNvSpPr txBox="1"/>
          <p:nvPr/>
        </p:nvSpPr>
        <p:spPr>
          <a:xfrm>
            <a:off x="9979621" y="2160704"/>
            <a:ext cx="30522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UPTODATE INFORMATION ON </a:t>
            </a:r>
            <a:r>
              <a:rPr b="1" lang="en-US" sz="192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INTEGRATED</a:t>
            </a:r>
            <a:r>
              <a:rPr b="1" lang="en-US" sz="192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PEST </a:t>
            </a:r>
            <a:r>
              <a:rPr b="1" lang="en-US" sz="192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MANAGEMENT</a:t>
            </a:r>
            <a:endParaRPr/>
          </a:p>
        </p:txBody>
      </p:sp>
      <p:sp>
        <p:nvSpPr>
          <p:cNvPr id="210" name="Google Shape;210;p8"/>
          <p:cNvSpPr txBox="1"/>
          <p:nvPr/>
        </p:nvSpPr>
        <p:spPr>
          <a:xfrm>
            <a:off x="3462861" y="7974194"/>
            <a:ext cx="2727334" cy="1004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4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DATA TRANSMISSION WITH ENTOTRAP </a:t>
            </a:r>
            <a:endParaRPr/>
          </a:p>
        </p:txBody>
      </p:sp>
      <p:sp>
        <p:nvSpPr>
          <p:cNvPr id="211" name="Google Shape;211;p8"/>
          <p:cNvSpPr txBox="1"/>
          <p:nvPr/>
        </p:nvSpPr>
        <p:spPr>
          <a:xfrm>
            <a:off x="12070108" y="8184444"/>
            <a:ext cx="2030066" cy="1004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4">
                <a:solidFill>
                  <a:srgbClr val="FDFFAB"/>
                </a:solidFill>
                <a:latin typeface="Montserrat"/>
                <a:ea typeface="Montserrat"/>
                <a:cs typeface="Montserrat"/>
                <a:sym typeface="Montserrat"/>
              </a:rPr>
              <a:t>DATA SYNC WITH USER APP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>
            <a:off x="-232086" y="6715846"/>
            <a:ext cx="18520086" cy="5123008"/>
          </a:xfrm>
          <a:custGeom>
            <a:rect b="b" l="l" r="r" t="t"/>
            <a:pathLst>
              <a:path extrusionOk="0" h="5123008" w="18520086">
                <a:moveTo>
                  <a:pt x="0" y="0"/>
                </a:moveTo>
                <a:lnTo>
                  <a:pt x="18520086" y="0"/>
                </a:lnTo>
                <a:lnTo>
                  <a:pt x="18520086" y="5123008"/>
                </a:lnTo>
                <a:lnTo>
                  <a:pt x="0" y="512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-24684" l="0" r="-242" t="-12176"/>
            </a:stretch>
          </a:blipFill>
          <a:ln>
            <a:noFill/>
          </a:ln>
        </p:spPr>
      </p:sp>
      <p:sp>
        <p:nvSpPr>
          <p:cNvPr id="217" name="Google Shape;217;p9"/>
          <p:cNvSpPr/>
          <p:nvPr/>
        </p:nvSpPr>
        <p:spPr>
          <a:xfrm>
            <a:off x="6173764" y="3596590"/>
            <a:ext cx="6447488" cy="6409962"/>
          </a:xfrm>
          <a:custGeom>
            <a:rect b="b" l="l" r="r" t="t"/>
            <a:pathLst>
              <a:path extrusionOk="0" h="3056769" w="3074664">
                <a:moveTo>
                  <a:pt x="2950204" y="3056769"/>
                </a:moveTo>
                <a:lnTo>
                  <a:pt x="124460" y="3056769"/>
                </a:lnTo>
                <a:cubicBezTo>
                  <a:pt x="55880" y="3056769"/>
                  <a:pt x="0" y="3000889"/>
                  <a:pt x="0" y="293230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950204" y="0"/>
                </a:lnTo>
                <a:cubicBezTo>
                  <a:pt x="3018784" y="0"/>
                  <a:pt x="3074664" y="55880"/>
                  <a:pt x="3074664" y="124460"/>
                </a:cubicBezTo>
                <a:lnTo>
                  <a:pt x="3074664" y="2932309"/>
                </a:lnTo>
                <a:cubicBezTo>
                  <a:pt x="3074664" y="3000889"/>
                  <a:pt x="3018784" y="3056769"/>
                  <a:pt x="2950204" y="3056769"/>
                </a:cubicBezTo>
                <a:close/>
              </a:path>
            </a:pathLst>
          </a:custGeom>
          <a:solidFill>
            <a:srgbClr val="95CD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496234" y="2918258"/>
            <a:ext cx="5404521" cy="5373066"/>
          </a:xfrm>
          <a:custGeom>
            <a:rect b="b" l="l" r="r" t="t"/>
            <a:pathLst>
              <a:path extrusionOk="0" h="3056769" w="3074664">
                <a:moveTo>
                  <a:pt x="2950204" y="3056769"/>
                </a:moveTo>
                <a:lnTo>
                  <a:pt x="124460" y="3056769"/>
                </a:lnTo>
                <a:cubicBezTo>
                  <a:pt x="55880" y="3056769"/>
                  <a:pt x="0" y="3000889"/>
                  <a:pt x="0" y="293230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950204" y="0"/>
                </a:lnTo>
                <a:cubicBezTo>
                  <a:pt x="3018784" y="0"/>
                  <a:pt x="3074664" y="55880"/>
                  <a:pt x="3074664" y="124460"/>
                </a:cubicBezTo>
                <a:lnTo>
                  <a:pt x="3074664" y="2932309"/>
                </a:lnTo>
                <a:cubicBezTo>
                  <a:pt x="3074664" y="3000889"/>
                  <a:pt x="3018784" y="3056769"/>
                  <a:pt x="2950204" y="3056769"/>
                </a:cubicBezTo>
                <a:close/>
              </a:path>
            </a:pathLst>
          </a:custGeom>
          <a:solidFill>
            <a:srgbClr val="0080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9"/>
          <p:cNvGrpSpPr/>
          <p:nvPr/>
        </p:nvGrpSpPr>
        <p:grpSpPr>
          <a:xfrm>
            <a:off x="6580455" y="4633798"/>
            <a:ext cx="5068910" cy="5079044"/>
            <a:chOff x="0" y="0"/>
            <a:chExt cx="10143351" cy="10163632"/>
          </a:xfrm>
        </p:grpSpPr>
        <p:sp>
          <p:nvSpPr>
            <p:cNvPr id="220" name="Google Shape;220;p9"/>
            <p:cNvSpPr/>
            <p:nvPr/>
          </p:nvSpPr>
          <p:spPr>
            <a:xfrm>
              <a:off x="0" y="0"/>
              <a:ext cx="10143351" cy="10163632"/>
            </a:xfrm>
            <a:custGeom>
              <a:rect b="b" l="l" r="r" t="t"/>
              <a:pathLst>
                <a:path extrusionOk="0" h="10163632" w="10143351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4" l="0" r="0" t="-24"/>
              </a:stretch>
            </a:blipFill>
            <a:ln>
              <a:noFill/>
            </a:ln>
          </p:spPr>
        </p:sp>
        <p:sp>
          <p:nvSpPr>
            <p:cNvPr id="221" name="Google Shape;221;p9"/>
            <p:cNvSpPr/>
            <p:nvPr/>
          </p:nvSpPr>
          <p:spPr>
            <a:xfrm>
              <a:off x="3149600" y="2368550"/>
              <a:ext cx="5156200" cy="6858000"/>
            </a:xfrm>
            <a:custGeom>
              <a:rect b="b" l="l" r="r" t="t"/>
              <a:pathLst>
                <a:path extrusionOk="0" h="6858000" w="51562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49811" r="-49809" t="0"/>
              </a:stretch>
            </a:blipFill>
            <a:ln>
              <a:noFill/>
            </a:ln>
          </p:spPr>
        </p:sp>
        <p:sp>
          <p:nvSpPr>
            <p:cNvPr id="222" name="Google Shape;222;p9"/>
            <p:cNvSpPr/>
            <p:nvPr/>
          </p:nvSpPr>
          <p:spPr>
            <a:xfrm>
              <a:off x="374650" y="673100"/>
              <a:ext cx="6318250" cy="8427288"/>
            </a:xfrm>
            <a:custGeom>
              <a:rect b="b" l="l" r="r" t="t"/>
              <a:pathLst>
                <a:path extrusionOk="0" h="8427288" w="6318250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50095" r="-50093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9"/>
          <p:cNvSpPr/>
          <p:nvPr/>
        </p:nvSpPr>
        <p:spPr>
          <a:xfrm>
            <a:off x="6177019" y="3904265"/>
            <a:ext cx="1452555" cy="145906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29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9"/>
          <p:cNvCxnSpPr/>
          <p:nvPr/>
        </p:nvCxnSpPr>
        <p:spPr>
          <a:xfrm rot="10800000">
            <a:off x="6903297" y="4348044"/>
            <a:ext cx="0" cy="571508"/>
          </a:xfrm>
          <a:prstGeom prst="straightConnector1">
            <a:avLst/>
          </a:prstGeom>
          <a:noFill/>
          <a:ln cap="rnd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5" name="Google Shape;225;p9"/>
          <p:cNvSpPr/>
          <p:nvPr/>
        </p:nvSpPr>
        <p:spPr>
          <a:xfrm>
            <a:off x="701417" y="3113164"/>
            <a:ext cx="5013206" cy="5013206"/>
          </a:xfrm>
          <a:custGeom>
            <a:rect b="b" l="l" r="r" t="t"/>
            <a:pathLst>
              <a:path extrusionOk="0" h="3282950" w="3282950">
                <a:moveTo>
                  <a:pt x="0" y="0"/>
                </a:moveTo>
                <a:lnTo>
                  <a:pt x="2532380" y="0"/>
                </a:lnTo>
                <a:cubicBezTo>
                  <a:pt x="2946400" y="0"/>
                  <a:pt x="3282950" y="336550"/>
                  <a:pt x="3282950" y="750570"/>
                </a:cubicBezTo>
                <a:lnTo>
                  <a:pt x="3282950" y="750570"/>
                </a:lnTo>
                <a:lnTo>
                  <a:pt x="3282950" y="3282950"/>
                </a:lnTo>
                <a:lnTo>
                  <a:pt x="3282950" y="3282950"/>
                </a:lnTo>
                <a:lnTo>
                  <a:pt x="0" y="3282950"/>
                </a:lnTo>
                <a:lnTo>
                  <a:pt x="0" y="32829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6664" r="-1666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 txBox="1"/>
          <p:nvPr/>
        </p:nvSpPr>
        <p:spPr>
          <a:xfrm>
            <a:off x="1028700" y="1513681"/>
            <a:ext cx="8115300" cy="103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4141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Implementation</a:t>
            </a:r>
            <a:endParaRPr/>
          </a:p>
        </p:txBody>
      </p:sp>
      <p:grpSp>
        <p:nvGrpSpPr>
          <p:cNvPr id="227" name="Google Shape;227;p9"/>
          <p:cNvGrpSpPr/>
          <p:nvPr/>
        </p:nvGrpSpPr>
        <p:grpSpPr>
          <a:xfrm>
            <a:off x="12883479" y="2233019"/>
            <a:ext cx="5404521" cy="5373066"/>
            <a:chOff x="0" y="0"/>
            <a:chExt cx="7206029" cy="7164088"/>
          </a:xfrm>
        </p:grpSpPr>
        <p:sp>
          <p:nvSpPr>
            <p:cNvPr id="228" name="Google Shape;228;p9"/>
            <p:cNvSpPr/>
            <p:nvPr/>
          </p:nvSpPr>
          <p:spPr>
            <a:xfrm>
              <a:off x="0" y="0"/>
              <a:ext cx="7206029" cy="7164088"/>
            </a:xfrm>
            <a:custGeom>
              <a:rect b="b" l="l" r="r" t="t"/>
              <a:pathLst>
                <a:path extrusionOk="0" h="3056769" w="3074664">
                  <a:moveTo>
                    <a:pt x="2950204" y="3056769"/>
                  </a:moveTo>
                  <a:lnTo>
                    <a:pt x="124460" y="3056769"/>
                  </a:lnTo>
                  <a:cubicBezTo>
                    <a:pt x="55880" y="3056769"/>
                    <a:pt x="0" y="3000889"/>
                    <a:pt x="0" y="29323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0204" y="0"/>
                  </a:lnTo>
                  <a:cubicBezTo>
                    <a:pt x="3018784" y="0"/>
                    <a:pt x="3074664" y="55880"/>
                    <a:pt x="3074664" y="124460"/>
                  </a:cubicBezTo>
                  <a:lnTo>
                    <a:pt x="3074664" y="2932309"/>
                  </a:lnTo>
                  <a:cubicBezTo>
                    <a:pt x="3074664" y="3000889"/>
                    <a:pt x="3018784" y="3056769"/>
                    <a:pt x="2950204" y="3056769"/>
                  </a:cubicBezTo>
                  <a:close/>
                </a:path>
              </a:pathLst>
            </a:custGeom>
            <a:solidFill>
              <a:srgbClr val="F29F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54724" y="114300"/>
              <a:ext cx="6873122" cy="6873122"/>
            </a:xfrm>
            <a:custGeom>
              <a:rect b="b" l="l" r="r" t="t"/>
              <a:pathLst>
                <a:path extrusionOk="0"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24973" r="-24973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9"/>
          <p:cNvSpPr/>
          <p:nvPr/>
        </p:nvSpPr>
        <p:spPr>
          <a:xfrm>
            <a:off x="-664477" y="-1370124"/>
            <a:ext cx="7133784" cy="8442348"/>
          </a:xfrm>
          <a:custGeom>
            <a:rect b="b" l="l" r="r" t="t"/>
            <a:pathLst>
              <a:path extrusionOk="0"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